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8" r:id="rId1"/>
  </p:sldMasterIdLst>
  <p:notesMasterIdLst>
    <p:notesMasterId r:id="rId10"/>
  </p:notesMasterIdLst>
  <p:handoutMasterIdLst>
    <p:handoutMasterId r:id="rId11"/>
  </p:handoutMasterIdLst>
  <p:sldIdLst>
    <p:sldId id="344" r:id="rId2"/>
    <p:sldId id="331" r:id="rId3"/>
    <p:sldId id="336" r:id="rId4"/>
    <p:sldId id="337" r:id="rId5"/>
    <p:sldId id="339" r:id="rId6"/>
    <p:sldId id="340" r:id="rId7"/>
    <p:sldId id="341" r:id="rId8"/>
    <p:sldId id="342" r:id="rId9"/>
  </p:sldIdLst>
  <p:sldSz cx="9144000" cy="6858000" type="screen4x3"/>
  <p:notesSz cx="6858000" cy="9144000"/>
  <p:defaultTextStyle>
    <a:defPPr>
      <a:defRPr lang="en-US"/>
    </a:defPPr>
    <a:lvl1pPr algn="l" rtl="0" eaLnBrk="0" fontAlgn="base" hangingPunct="0">
      <a:spcBef>
        <a:spcPct val="0"/>
      </a:spcBef>
      <a:spcAft>
        <a:spcPct val="0"/>
      </a:spcAft>
      <a:defRPr sz="40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40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40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40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4000" kern="1200">
        <a:solidFill>
          <a:schemeClr val="tx1"/>
        </a:solidFill>
        <a:latin typeface="Times New Roman" pitchFamily="18" charset="0"/>
        <a:ea typeface="+mn-ea"/>
        <a:cs typeface="+mn-cs"/>
      </a:defRPr>
    </a:lvl5pPr>
    <a:lvl6pPr marL="2286000" algn="l" defTabSz="914400" rtl="0" eaLnBrk="1" latinLnBrk="0" hangingPunct="1">
      <a:defRPr sz="4000" kern="1200">
        <a:solidFill>
          <a:schemeClr val="tx1"/>
        </a:solidFill>
        <a:latin typeface="Times New Roman" pitchFamily="18" charset="0"/>
        <a:ea typeface="+mn-ea"/>
        <a:cs typeface="+mn-cs"/>
      </a:defRPr>
    </a:lvl6pPr>
    <a:lvl7pPr marL="2743200" algn="l" defTabSz="914400" rtl="0" eaLnBrk="1" latinLnBrk="0" hangingPunct="1">
      <a:defRPr sz="4000" kern="1200">
        <a:solidFill>
          <a:schemeClr val="tx1"/>
        </a:solidFill>
        <a:latin typeface="Times New Roman" pitchFamily="18" charset="0"/>
        <a:ea typeface="+mn-ea"/>
        <a:cs typeface="+mn-cs"/>
      </a:defRPr>
    </a:lvl7pPr>
    <a:lvl8pPr marL="3200400" algn="l" defTabSz="914400" rtl="0" eaLnBrk="1" latinLnBrk="0" hangingPunct="1">
      <a:defRPr sz="4000" kern="1200">
        <a:solidFill>
          <a:schemeClr val="tx1"/>
        </a:solidFill>
        <a:latin typeface="Times New Roman" pitchFamily="18" charset="0"/>
        <a:ea typeface="+mn-ea"/>
        <a:cs typeface="+mn-cs"/>
      </a:defRPr>
    </a:lvl8pPr>
    <a:lvl9pPr marL="3657600" algn="l" defTabSz="914400" rtl="0" eaLnBrk="1" latinLnBrk="0" hangingPunct="1">
      <a:defRPr sz="40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00FF"/>
    <a:srgbClr val="FF99FF"/>
    <a:srgbClr val="FF3300"/>
    <a:srgbClr val="00FFFF"/>
    <a:srgbClr val="3399FF"/>
    <a:srgbClr val="0033CC"/>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16" autoAdjust="0"/>
    <p:restoredTop sz="94673" autoAdjust="0"/>
  </p:normalViewPr>
  <p:slideViewPr>
    <p:cSldViewPr>
      <p:cViewPr varScale="1">
        <p:scale>
          <a:sx n="74" d="100"/>
          <a:sy n="74" d="100"/>
        </p:scale>
        <p:origin x="-1038"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864"/>
    </p:cViewPr>
  </p:sorterViewPr>
  <p:notesViewPr>
    <p:cSldViewPr>
      <p:cViewPr varScale="1">
        <p:scale>
          <a:sx n="43" d="100"/>
          <a:sy n="43" d="100"/>
        </p:scale>
        <p:origin x="-1476"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VnArial" pitchFamily="34" charset="0"/>
              </a:defRPr>
            </a:lvl1pPr>
          </a:lstStyle>
          <a:p>
            <a:pPr>
              <a:defRPr/>
            </a:pPr>
            <a:endParaRPr lang="en-US"/>
          </a:p>
        </p:txBody>
      </p:sp>
      <p:sp>
        <p:nvSpPr>
          <p:cNvPr id="1741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VnArial" pitchFamily="34" charset="0"/>
              </a:defRPr>
            </a:lvl1pPr>
          </a:lstStyle>
          <a:p>
            <a:pPr>
              <a:defRPr/>
            </a:pPr>
            <a:endParaRPr lang="en-US"/>
          </a:p>
        </p:txBody>
      </p:sp>
      <p:sp>
        <p:nvSpPr>
          <p:cNvPr id="1741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VnArial" pitchFamily="34" charset="0"/>
              </a:defRPr>
            </a:lvl1pPr>
          </a:lstStyle>
          <a:p>
            <a:pPr>
              <a:defRPr/>
            </a:pPr>
            <a:endParaRPr lang="en-US"/>
          </a:p>
        </p:txBody>
      </p:sp>
      <p:sp>
        <p:nvSpPr>
          <p:cNvPr id="1741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VnArial" pitchFamily="34" charset="0"/>
              </a:defRPr>
            </a:lvl1pPr>
          </a:lstStyle>
          <a:p>
            <a:pPr>
              <a:defRPr/>
            </a:pPr>
            <a:fld id="{96158F3A-642C-473E-A5DF-0755C581410E}" type="slidenum">
              <a:rPr lang="en-US"/>
              <a:pPr>
                <a:defRPr/>
              </a:pPr>
              <a:t>‹#›</a:t>
            </a:fld>
            <a:endParaRPr lang="en-US"/>
          </a:p>
        </p:txBody>
      </p:sp>
    </p:spTree>
    <p:extLst>
      <p:ext uri="{BB962C8B-B14F-4D97-AF65-F5344CB8AC3E}">
        <p14:creationId xmlns:p14="http://schemas.microsoft.com/office/powerpoint/2010/main" val="3904211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VnArial" pitchFamily="34" charset="0"/>
              </a:defRPr>
            </a:lvl1pPr>
          </a:lstStyle>
          <a:p>
            <a:pPr>
              <a:defRPr/>
            </a:pPr>
            <a:endParaRPr lang="en-US"/>
          </a:p>
        </p:txBody>
      </p:sp>
      <p:sp>
        <p:nvSpPr>
          <p:cNvPr id="1536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VnArial" pitchFamily="34" charset="0"/>
              </a:defRPr>
            </a:lvl1pPr>
          </a:lstStyle>
          <a:p>
            <a:pPr>
              <a:defRPr/>
            </a:pPr>
            <a:endParaRPr lang="en-US"/>
          </a:p>
        </p:txBody>
      </p:sp>
      <p:sp>
        <p:nvSpPr>
          <p:cNvPr id="1126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536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536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VnArial" pitchFamily="34" charset="0"/>
              </a:defRPr>
            </a:lvl1pPr>
          </a:lstStyle>
          <a:p>
            <a:pPr>
              <a:defRPr/>
            </a:pPr>
            <a:endParaRPr lang="en-US"/>
          </a:p>
        </p:txBody>
      </p:sp>
      <p:sp>
        <p:nvSpPr>
          <p:cNvPr id="1536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VnArial" pitchFamily="34" charset="0"/>
              </a:defRPr>
            </a:lvl1pPr>
          </a:lstStyle>
          <a:p>
            <a:pPr>
              <a:defRPr/>
            </a:pPr>
            <a:fld id="{363173C5-000D-4278-AE7E-59CFF9416206}" type="slidenum">
              <a:rPr lang="en-US"/>
              <a:pPr>
                <a:defRPr/>
              </a:pPr>
              <a:t>‹#›</a:t>
            </a:fld>
            <a:endParaRPr lang="en-US"/>
          </a:p>
        </p:txBody>
      </p:sp>
    </p:spTree>
    <p:extLst>
      <p:ext uri="{BB962C8B-B14F-4D97-AF65-F5344CB8AC3E}">
        <p14:creationId xmlns:p14="http://schemas.microsoft.com/office/powerpoint/2010/main" val="248386615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Vn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Vn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Vn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Vn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Vn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4716463" y="5345113"/>
            <a:ext cx="4427537" cy="1512887"/>
            <a:chOff x="2971" y="3367"/>
            <a:chExt cx="2789" cy="953"/>
          </a:xfrm>
        </p:grpSpPr>
        <p:sp>
          <p:nvSpPr>
            <p:cNvPr id="5" name="Freeform 3"/>
            <p:cNvSpPr>
              <a:spLocks/>
            </p:cNvSpPr>
            <p:nvPr/>
          </p:nvSpPr>
          <p:spPr bwMode="ltGray">
            <a:xfrm>
              <a:off x="2971" y="3367"/>
              <a:ext cx="2789" cy="953"/>
            </a:xfrm>
            <a:custGeom>
              <a:avLst/>
              <a:gdLst>
                <a:gd name="T0" fmla="*/ 2768 w 2780"/>
                <a:gd name="T1" fmla="*/ 18 h 953"/>
                <a:gd name="T2" fmla="*/ 2678 w 2780"/>
                <a:gd name="T3" fmla="*/ 24 h 953"/>
                <a:gd name="T4" fmla="*/ 2613 w 2780"/>
                <a:gd name="T5" fmla="*/ 102 h 953"/>
                <a:gd name="T6" fmla="*/ 2511 w 2780"/>
                <a:gd name="T7" fmla="*/ 156 h 953"/>
                <a:gd name="T8" fmla="*/ 2505 w 2780"/>
                <a:gd name="T9" fmla="*/ 222 h 953"/>
                <a:gd name="T10" fmla="*/ 2487 w 2780"/>
                <a:gd name="T11" fmla="*/ 246 h 953"/>
                <a:gd name="T12" fmla="*/ 2469 w 2780"/>
                <a:gd name="T13" fmla="*/ 252 h 953"/>
                <a:gd name="T14" fmla="*/ 2397 w 2780"/>
                <a:gd name="T15" fmla="*/ 210 h 953"/>
                <a:gd name="T16" fmla="*/ 2260 w 2780"/>
                <a:gd name="T17" fmla="*/ 192 h 953"/>
                <a:gd name="T18" fmla="*/ 2236 w 2780"/>
                <a:gd name="T19" fmla="*/ 186 h 953"/>
                <a:gd name="T20" fmla="*/ 2218 w 2780"/>
                <a:gd name="T21" fmla="*/ 192 h 953"/>
                <a:gd name="T22" fmla="*/ 2146 w 2780"/>
                <a:gd name="T23" fmla="*/ 228 h 953"/>
                <a:gd name="T24" fmla="*/ 2110 w 2780"/>
                <a:gd name="T25" fmla="*/ 240 h 953"/>
                <a:gd name="T26" fmla="*/ 2086 w 2780"/>
                <a:gd name="T27" fmla="*/ 246 h 953"/>
                <a:gd name="T28" fmla="*/ 2074 w 2780"/>
                <a:gd name="T29" fmla="*/ 258 h 953"/>
                <a:gd name="T30" fmla="*/ 2074 w 2780"/>
                <a:gd name="T31" fmla="*/ 276 h 953"/>
                <a:gd name="T32" fmla="*/ 2051 w 2780"/>
                <a:gd name="T33" fmla="*/ 300 h 953"/>
                <a:gd name="T34" fmla="*/ 2033 w 2780"/>
                <a:gd name="T35" fmla="*/ 312 h 953"/>
                <a:gd name="T36" fmla="*/ 2021 w 2780"/>
                <a:gd name="T37" fmla="*/ 324 h 953"/>
                <a:gd name="T38" fmla="*/ 2009 w 2780"/>
                <a:gd name="T39" fmla="*/ 336 h 953"/>
                <a:gd name="T40" fmla="*/ 1979 w 2780"/>
                <a:gd name="T41" fmla="*/ 342 h 953"/>
                <a:gd name="T42" fmla="*/ 1913 w 2780"/>
                <a:gd name="T43" fmla="*/ 336 h 953"/>
                <a:gd name="T44" fmla="*/ 1877 w 2780"/>
                <a:gd name="T45" fmla="*/ 330 h 953"/>
                <a:gd name="T46" fmla="*/ 1865 w 2780"/>
                <a:gd name="T47" fmla="*/ 342 h 953"/>
                <a:gd name="T48" fmla="*/ 1853 w 2780"/>
                <a:gd name="T49" fmla="*/ 354 h 953"/>
                <a:gd name="T50" fmla="*/ 1823 w 2780"/>
                <a:gd name="T51" fmla="*/ 360 h 953"/>
                <a:gd name="T52" fmla="*/ 1764 w 2780"/>
                <a:gd name="T53" fmla="*/ 342 h 953"/>
                <a:gd name="T54" fmla="*/ 1740 w 2780"/>
                <a:gd name="T55" fmla="*/ 342 h 953"/>
                <a:gd name="T56" fmla="*/ 1716 w 2780"/>
                <a:gd name="T57" fmla="*/ 354 h 953"/>
                <a:gd name="T58" fmla="*/ 1656 w 2780"/>
                <a:gd name="T59" fmla="*/ 425 h 953"/>
                <a:gd name="T60" fmla="*/ 1614 w 2780"/>
                <a:gd name="T61" fmla="*/ 569 h 953"/>
                <a:gd name="T62" fmla="*/ 1614 w 2780"/>
                <a:gd name="T63" fmla="*/ 593 h 953"/>
                <a:gd name="T64" fmla="*/ 1620 w 2780"/>
                <a:gd name="T65" fmla="*/ 641 h 953"/>
                <a:gd name="T66" fmla="*/ 1638 w 2780"/>
                <a:gd name="T67" fmla="*/ 659 h 953"/>
                <a:gd name="T68" fmla="*/ 1632 w 2780"/>
                <a:gd name="T69" fmla="*/ 671 h 953"/>
                <a:gd name="T70" fmla="*/ 1620 w 2780"/>
                <a:gd name="T71" fmla="*/ 683 h 953"/>
                <a:gd name="T72" fmla="*/ 1542 w 2780"/>
                <a:gd name="T73" fmla="*/ 689 h 953"/>
                <a:gd name="T74" fmla="*/ 1465 w 2780"/>
                <a:gd name="T75" fmla="*/ 629 h 953"/>
                <a:gd name="T76" fmla="*/ 1333 w 2780"/>
                <a:gd name="T77" fmla="*/ 587 h 953"/>
                <a:gd name="T78" fmla="*/ 1184 w 2780"/>
                <a:gd name="T79" fmla="*/ 671 h 953"/>
                <a:gd name="T80" fmla="*/ 1016 w 2780"/>
                <a:gd name="T81" fmla="*/ 731 h 953"/>
                <a:gd name="T82" fmla="*/ 813 w 2780"/>
                <a:gd name="T83" fmla="*/ 743 h 953"/>
                <a:gd name="T84" fmla="*/ 628 w 2780"/>
                <a:gd name="T85" fmla="*/ 701 h 953"/>
                <a:gd name="T86" fmla="*/ 568 w 2780"/>
                <a:gd name="T87" fmla="*/ 695 h 953"/>
                <a:gd name="T88" fmla="*/ 556 w 2780"/>
                <a:gd name="T89" fmla="*/ 701 h 953"/>
                <a:gd name="T90" fmla="*/ 520 w 2780"/>
                <a:gd name="T91" fmla="*/ 731 h 953"/>
                <a:gd name="T92" fmla="*/ 436 w 2780"/>
                <a:gd name="T93" fmla="*/ 809 h 953"/>
                <a:gd name="T94" fmla="*/ 406 w 2780"/>
                <a:gd name="T95" fmla="*/ 821 h 953"/>
                <a:gd name="T96" fmla="*/ 382 w 2780"/>
                <a:gd name="T97" fmla="*/ 821 h 953"/>
                <a:gd name="T98" fmla="*/ 335 w 2780"/>
                <a:gd name="T99" fmla="*/ 827 h 953"/>
                <a:gd name="T100" fmla="*/ 209 w 2780"/>
                <a:gd name="T101" fmla="*/ 851 h 953"/>
                <a:gd name="T102" fmla="*/ 173 w 2780"/>
                <a:gd name="T103" fmla="*/ 857 h 953"/>
                <a:gd name="T104" fmla="*/ 125 w 2780"/>
                <a:gd name="T105" fmla="*/ 851 h 953"/>
                <a:gd name="T106" fmla="*/ 107 w 2780"/>
                <a:gd name="T107" fmla="*/ 857 h 953"/>
                <a:gd name="T108" fmla="*/ 101 w 2780"/>
                <a:gd name="T109" fmla="*/ 875 h 953"/>
                <a:gd name="T110" fmla="*/ 83 w 2780"/>
                <a:gd name="T111" fmla="*/ 887 h 953"/>
                <a:gd name="T112" fmla="*/ 48 w 2780"/>
                <a:gd name="T113" fmla="*/ 899 h 953"/>
                <a:gd name="T114" fmla="*/ 2780 w 2780"/>
                <a:gd name="T115" fmla="*/ 24 h 95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48" y="186"/>
                  </a:lnTo>
                  <a:lnTo>
                    <a:pt x="2242" y="186"/>
                  </a:lnTo>
                  <a:lnTo>
                    <a:pt x="2236" y="186"/>
                  </a:lnTo>
                  <a:lnTo>
                    <a:pt x="2230" y="186"/>
                  </a:lnTo>
                  <a:lnTo>
                    <a:pt x="2224" y="192"/>
                  </a:lnTo>
                  <a:lnTo>
                    <a:pt x="2218" y="192"/>
                  </a:lnTo>
                  <a:lnTo>
                    <a:pt x="2212" y="198"/>
                  </a:lnTo>
                  <a:lnTo>
                    <a:pt x="2194" y="204"/>
                  </a:lnTo>
                  <a:lnTo>
                    <a:pt x="2170" y="210"/>
                  </a:lnTo>
                  <a:lnTo>
                    <a:pt x="2146" y="228"/>
                  </a:lnTo>
                  <a:lnTo>
                    <a:pt x="2122" y="240"/>
                  </a:lnTo>
                  <a:lnTo>
                    <a:pt x="2116" y="240"/>
                  </a:lnTo>
                  <a:lnTo>
                    <a:pt x="2110" y="240"/>
                  </a:lnTo>
                  <a:lnTo>
                    <a:pt x="2104" y="240"/>
                  </a:lnTo>
                  <a:lnTo>
                    <a:pt x="2098" y="246"/>
                  </a:lnTo>
                  <a:lnTo>
                    <a:pt x="2092" y="246"/>
                  </a:lnTo>
                  <a:lnTo>
                    <a:pt x="2086" y="246"/>
                  </a:lnTo>
                  <a:lnTo>
                    <a:pt x="2080" y="252"/>
                  </a:lnTo>
                  <a:lnTo>
                    <a:pt x="2080" y="258"/>
                  </a:lnTo>
                  <a:lnTo>
                    <a:pt x="2074" y="258"/>
                  </a:lnTo>
                  <a:lnTo>
                    <a:pt x="2074" y="264"/>
                  </a:lnTo>
                  <a:lnTo>
                    <a:pt x="2074" y="270"/>
                  </a:lnTo>
                  <a:lnTo>
                    <a:pt x="2074" y="276"/>
                  </a:lnTo>
                  <a:lnTo>
                    <a:pt x="2069" y="288"/>
                  </a:lnTo>
                  <a:lnTo>
                    <a:pt x="2057" y="300"/>
                  </a:lnTo>
                  <a:lnTo>
                    <a:pt x="2051" y="300"/>
                  </a:lnTo>
                  <a:lnTo>
                    <a:pt x="2045" y="300"/>
                  </a:lnTo>
                  <a:lnTo>
                    <a:pt x="2039" y="306"/>
                  </a:lnTo>
                  <a:lnTo>
                    <a:pt x="2033" y="306"/>
                  </a:lnTo>
                  <a:lnTo>
                    <a:pt x="2033" y="312"/>
                  </a:lnTo>
                  <a:lnTo>
                    <a:pt x="2027" y="312"/>
                  </a:lnTo>
                  <a:lnTo>
                    <a:pt x="2027" y="318"/>
                  </a:lnTo>
                  <a:lnTo>
                    <a:pt x="2021" y="324"/>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1" y="336"/>
                  </a:lnTo>
                  <a:lnTo>
                    <a:pt x="1865" y="342"/>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71"/>
                  </a:lnTo>
                  <a:lnTo>
                    <a:pt x="1632" y="671"/>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2"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path>
              </a:pathLst>
            </a:custGeom>
            <a:gradFill rotWithShape="0">
              <a:gsLst>
                <a:gs pos="0">
                  <a:schemeClr val="bg1"/>
                </a:gs>
                <a:gs pos="100000">
                  <a:schemeClr val="bg2"/>
                </a:gs>
              </a:gsLst>
              <a:lin ang="2700000" scaled="1"/>
            </a:gradFill>
            <a:ln w="9525">
              <a:noFill/>
              <a:prstDash val="solid"/>
              <a:round/>
              <a:headEnd/>
              <a:tailEnd/>
            </a:ln>
          </p:spPr>
          <p:txBody>
            <a:bodyPr/>
            <a:lstStyle/>
            <a:p>
              <a:endParaRPr lang="en-US"/>
            </a:p>
          </p:txBody>
        </p:sp>
        <p:sp>
          <p:nvSpPr>
            <p:cNvPr id="6" name="Freeform 4"/>
            <p:cNvSpPr>
              <a:spLocks/>
            </p:cNvSpPr>
            <p:nvPr/>
          </p:nvSpPr>
          <p:spPr bwMode="ltGray">
            <a:xfrm>
              <a:off x="4602" y="4014"/>
              <a:ext cx="12" cy="18"/>
            </a:xfrm>
            <a:custGeom>
              <a:avLst/>
              <a:gdLst/>
              <a:ahLst/>
              <a:cxnLst>
                <a:cxn ang="0">
                  <a:pos x="12" y="18"/>
                </a:cxn>
                <a:cxn ang="0">
                  <a:pos x="12" y="12"/>
                </a:cxn>
                <a:cxn ang="0">
                  <a:pos x="6" y="6"/>
                </a:cxn>
                <a:cxn ang="0">
                  <a:pos x="6" y="6"/>
                </a:cxn>
                <a:cxn ang="0">
                  <a:pos x="0" y="0"/>
                </a:cxn>
                <a:cxn ang="0">
                  <a:pos x="12" y="18"/>
                </a:cxn>
                <a:cxn ang="0">
                  <a:pos x="12" y="18"/>
                </a:cxn>
                <a:cxn ang="0">
                  <a:pos x="12" y="18"/>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7" name="Freeform 5"/>
            <p:cNvSpPr>
              <a:spLocks/>
            </p:cNvSpPr>
            <p:nvPr/>
          </p:nvSpPr>
          <p:spPr bwMode="ltGray">
            <a:xfrm>
              <a:off x="4596" y="3996"/>
              <a:ext cx="6" cy="18"/>
            </a:xfrm>
            <a:custGeom>
              <a:avLst/>
              <a:gdLst/>
              <a:ahLst/>
              <a:cxnLst>
                <a:cxn ang="0">
                  <a:pos x="0" y="12"/>
                </a:cxn>
                <a:cxn ang="0">
                  <a:pos x="6" y="18"/>
                </a:cxn>
                <a:cxn ang="0">
                  <a:pos x="0" y="0"/>
                </a:cxn>
                <a:cxn ang="0">
                  <a:pos x="0" y="12"/>
                </a:cxn>
                <a:cxn ang="0">
                  <a:pos x="0" y="12"/>
                </a:cxn>
                <a:cxn ang="0">
                  <a:pos x="0" y="12"/>
                </a:cxn>
              </a:cxnLst>
              <a:rect l="0" t="0" r="r" b="b"/>
              <a:pathLst>
                <a:path w="6" h="18">
                  <a:moveTo>
                    <a:pt x="0" y="12"/>
                  </a:moveTo>
                  <a:lnTo>
                    <a:pt x="6" y="18"/>
                  </a:lnTo>
                  <a:lnTo>
                    <a:pt x="0" y="0"/>
                  </a:lnTo>
                  <a:lnTo>
                    <a:pt x="0" y="12"/>
                  </a:lnTo>
                  <a:lnTo>
                    <a:pt x="0" y="12"/>
                  </a:lnTo>
                  <a:lnTo>
                    <a:pt x="0"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8" name="Freeform 6"/>
            <p:cNvSpPr>
              <a:spLocks/>
            </p:cNvSpPr>
            <p:nvPr/>
          </p:nvSpPr>
          <p:spPr bwMode="ltGray">
            <a:xfrm>
              <a:off x="5180" y="3577"/>
              <a:ext cx="304" cy="741"/>
            </a:xfrm>
            <a:custGeom>
              <a:avLst/>
              <a:gdLst/>
              <a:ahLst/>
              <a:cxnLst>
                <a:cxn ang="0">
                  <a:pos x="280" y="42"/>
                </a:cxn>
                <a:cxn ang="0">
                  <a:pos x="274" y="42"/>
                </a:cxn>
                <a:cxn ang="0">
                  <a:pos x="268" y="42"/>
                </a:cxn>
                <a:cxn ang="0">
                  <a:pos x="256" y="42"/>
                </a:cxn>
                <a:cxn ang="0">
                  <a:pos x="238" y="48"/>
                </a:cxn>
                <a:cxn ang="0">
                  <a:pos x="214" y="12"/>
                </a:cxn>
                <a:cxn ang="0">
                  <a:pos x="196" y="0"/>
                </a:cxn>
                <a:cxn ang="0">
                  <a:pos x="196" y="0"/>
                </a:cxn>
                <a:cxn ang="0">
                  <a:pos x="164" y="167"/>
                </a:cxn>
                <a:cxn ang="0">
                  <a:pos x="144" y="217"/>
                </a:cxn>
                <a:cxn ang="0">
                  <a:pos x="110" y="281"/>
                </a:cxn>
                <a:cxn ang="0">
                  <a:pos x="96" y="327"/>
                </a:cxn>
                <a:cxn ang="0">
                  <a:pos x="124" y="405"/>
                </a:cxn>
                <a:cxn ang="0">
                  <a:pos x="100" y="463"/>
                </a:cxn>
                <a:cxn ang="0">
                  <a:pos x="68" y="503"/>
                </a:cxn>
                <a:cxn ang="0">
                  <a:pos x="30" y="539"/>
                </a:cxn>
                <a:cxn ang="0">
                  <a:pos x="24" y="613"/>
                </a:cxn>
                <a:cxn ang="0">
                  <a:pos x="0" y="741"/>
                </a:cxn>
                <a:cxn ang="0">
                  <a:pos x="202" y="741"/>
                </a:cxn>
                <a:cxn ang="0">
                  <a:pos x="180" y="639"/>
                </a:cxn>
                <a:cxn ang="0">
                  <a:pos x="192" y="589"/>
                </a:cxn>
                <a:cxn ang="0">
                  <a:pos x="178" y="539"/>
                </a:cxn>
                <a:cxn ang="0">
                  <a:pos x="190" y="499"/>
                </a:cxn>
                <a:cxn ang="0">
                  <a:pos x="184" y="465"/>
                </a:cxn>
                <a:cxn ang="0">
                  <a:pos x="192" y="391"/>
                </a:cxn>
                <a:cxn ang="0">
                  <a:pos x="216" y="313"/>
                </a:cxn>
                <a:cxn ang="0">
                  <a:pos x="238" y="249"/>
                </a:cxn>
                <a:cxn ang="0">
                  <a:pos x="268" y="185"/>
                </a:cxn>
                <a:cxn ang="0">
                  <a:pos x="284" y="159"/>
                </a:cxn>
                <a:cxn ang="0">
                  <a:pos x="304" y="12"/>
                </a:cxn>
                <a:cxn ang="0">
                  <a:pos x="298" y="24"/>
                </a:cxn>
                <a:cxn ang="0">
                  <a:pos x="292" y="30"/>
                </a:cxn>
                <a:cxn ang="0">
                  <a:pos x="292" y="36"/>
                </a:cxn>
                <a:cxn ang="0">
                  <a:pos x="286" y="36"/>
                </a:cxn>
                <a:cxn ang="0">
                  <a:pos x="286" y="42"/>
                </a:cxn>
                <a:cxn ang="0">
                  <a:pos x="280" y="42"/>
                </a:cxn>
                <a:cxn ang="0">
                  <a:pos x="280" y="42"/>
                </a:cxn>
                <a:cxn ang="0">
                  <a:pos x="280" y="42"/>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9" name="Freeform 7"/>
            <p:cNvSpPr>
              <a:spLocks/>
            </p:cNvSpPr>
            <p:nvPr/>
          </p:nvSpPr>
          <p:spPr bwMode="ltGray">
            <a:xfrm>
              <a:off x="4918" y="3553"/>
              <a:ext cx="314" cy="767"/>
            </a:xfrm>
            <a:custGeom>
              <a:avLst/>
              <a:gdLst/>
              <a:ahLst/>
              <a:cxnLst>
                <a:cxn ang="0">
                  <a:pos x="284" y="6"/>
                </a:cxn>
                <a:cxn ang="0">
                  <a:pos x="278" y="6"/>
                </a:cxn>
                <a:cxn ang="0">
                  <a:pos x="272" y="12"/>
                </a:cxn>
                <a:cxn ang="0">
                  <a:pos x="254" y="18"/>
                </a:cxn>
                <a:cxn ang="0">
                  <a:pos x="230" y="24"/>
                </a:cxn>
                <a:cxn ang="0">
                  <a:pos x="206" y="42"/>
                </a:cxn>
                <a:cxn ang="0">
                  <a:pos x="188" y="48"/>
                </a:cxn>
                <a:cxn ang="0">
                  <a:pos x="176" y="54"/>
                </a:cxn>
                <a:cxn ang="0">
                  <a:pos x="170" y="54"/>
                </a:cxn>
                <a:cxn ang="0">
                  <a:pos x="150" y="169"/>
                </a:cxn>
                <a:cxn ang="0">
                  <a:pos x="110" y="225"/>
                </a:cxn>
                <a:cxn ang="0">
                  <a:pos x="54" y="383"/>
                </a:cxn>
                <a:cxn ang="0">
                  <a:pos x="82" y="555"/>
                </a:cxn>
                <a:cxn ang="0">
                  <a:pos x="40" y="679"/>
                </a:cxn>
                <a:cxn ang="0">
                  <a:pos x="0" y="767"/>
                </a:cxn>
                <a:cxn ang="0">
                  <a:pos x="108" y="767"/>
                </a:cxn>
                <a:cxn ang="0">
                  <a:pos x="120" y="611"/>
                </a:cxn>
                <a:cxn ang="0">
                  <a:pos x="148" y="499"/>
                </a:cxn>
                <a:cxn ang="0">
                  <a:pos x="160" y="367"/>
                </a:cxn>
                <a:cxn ang="0">
                  <a:pos x="218" y="327"/>
                </a:cxn>
                <a:cxn ang="0">
                  <a:pos x="238" y="221"/>
                </a:cxn>
                <a:cxn ang="0">
                  <a:pos x="296" y="135"/>
                </a:cxn>
                <a:cxn ang="0">
                  <a:pos x="314" y="0"/>
                </a:cxn>
                <a:cxn ang="0">
                  <a:pos x="302" y="0"/>
                </a:cxn>
                <a:cxn ang="0">
                  <a:pos x="296" y="0"/>
                </a:cxn>
                <a:cxn ang="0">
                  <a:pos x="290" y="0"/>
                </a:cxn>
                <a:cxn ang="0">
                  <a:pos x="284" y="6"/>
                </a:cxn>
                <a:cxn ang="0">
                  <a:pos x="284" y="6"/>
                </a:cxn>
                <a:cxn ang="0">
                  <a:pos x="284" y="6"/>
                </a:cxn>
                <a:cxn ang="0">
                  <a:pos x="284" y="6"/>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0" name="Freeform 8"/>
            <p:cNvSpPr>
              <a:spLocks/>
            </p:cNvSpPr>
            <p:nvPr/>
          </p:nvSpPr>
          <p:spPr bwMode="ltGray">
            <a:xfrm>
              <a:off x="4700" y="3697"/>
              <a:ext cx="275" cy="623"/>
            </a:xfrm>
            <a:custGeom>
              <a:avLst/>
              <a:gdLst/>
              <a:ahLst/>
              <a:cxnLst>
                <a:cxn ang="0">
                  <a:pos x="257" y="12"/>
                </a:cxn>
                <a:cxn ang="0">
                  <a:pos x="239" y="6"/>
                </a:cxn>
                <a:cxn ang="0">
                  <a:pos x="203" y="6"/>
                </a:cxn>
                <a:cxn ang="0">
                  <a:pos x="203" y="6"/>
                </a:cxn>
                <a:cxn ang="0">
                  <a:pos x="197" y="6"/>
                </a:cxn>
                <a:cxn ang="0">
                  <a:pos x="185" y="0"/>
                </a:cxn>
                <a:cxn ang="0">
                  <a:pos x="173" y="0"/>
                </a:cxn>
                <a:cxn ang="0">
                  <a:pos x="166" y="0"/>
                </a:cxn>
                <a:cxn ang="0">
                  <a:pos x="160" y="0"/>
                </a:cxn>
                <a:cxn ang="0">
                  <a:pos x="144" y="117"/>
                </a:cxn>
                <a:cxn ang="0">
                  <a:pos x="128" y="185"/>
                </a:cxn>
                <a:cxn ang="0">
                  <a:pos x="58" y="299"/>
                </a:cxn>
                <a:cxn ang="0">
                  <a:pos x="54" y="441"/>
                </a:cxn>
                <a:cxn ang="0">
                  <a:pos x="24" y="523"/>
                </a:cxn>
                <a:cxn ang="0">
                  <a:pos x="0" y="623"/>
                </a:cxn>
                <a:cxn ang="0">
                  <a:pos x="78" y="623"/>
                </a:cxn>
                <a:cxn ang="0">
                  <a:pos x="92" y="555"/>
                </a:cxn>
                <a:cxn ang="0">
                  <a:pos x="134" y="447"/>
                </a:cxn>
                <a:cxn ang="0">
                  <a:pos x="158" y="315"/>
                </a:cxn>
                <a:cxn ang="0">
                  <a:pos x="184" y="257"/>
                </a:cxn>
                <a:cxn ang="0">
                  <a:pos x="216" y="211"/>
                </a:cxn>
                <a:cxn ang="0">
                  <a:pos x="222" y="145"/>
                </a:cxn>
                <a:cxn ang="0">
                  <a:pos x="240" y="111"/>
                </a:cxn>
                <a:cxn ang="0">
                  <a:pos x="262" y="79"/>
                </a:cxn>
                <a:cxn ang="0">
                  <a:pos x="275" y="6"/>
                </a:cxn>
                <a:cxn ang="0">
                  <a:pos x="263" y="12"/>
                </a:cxn>
                <a:cxn ang="0">
                  <a:pos x="257" y="12"/>
                </a:cxn>
                <a:cxn ang="0">
                  <a:pos x="257" y="12"/>
                </a:cxn>
                <a:cxn ang="0">
                  <a:pos x="257" y="12"/>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1" name="Freeform 9"/>
            <p:cNvSpPr>
              <a:spLocks/>
            </p:cNvSpPr>
            <p:nvPr/>
          </p:nvSpPr>
          <p:spPr bwMode="ltGray">
            <a:xfrm>
              <a:off x="4522" y="3709"/>
              <a:ext cx="213" cy="611"/>
            </a:xfrm>
            <a:custGeom>
              <a:avLst/>
              <a:gdLst/>
              <a:ahLst/>
              <a:cxnLst>
                <a:cxn ang="0">
                  <a:pos x="171" y="12"/>
                </a:cxn>
                <a:cxn ang="0">
                  <a:pos x="159" y="24"/>
                </a:cxn>
                <a:cxn ang="0">
                  <a:pos x="153" y="36"/>
                </a:cxn>
                <a:cxn ang="0">
                  <a:pos x="128" y="60"/>
                </a:cxn>
                <a:cxn ang="0">
                  <a:pos x="110" y="83"/>
                </a:cxn>
                <a:cxn ang="0">
                  <a:pos x="86" y="119"/>
                </a:cxn>
                <a:cxn ang="0">
                  <a:pos x="68" y="167"/>
                </a:cxn>
                <a:cxn ang="0">
                  <a:pos x="68" y="221"/>
                </a:cxn>
                <a:cxn ang="0">
                  <a:pos x="68" y="227"/>
                </a:cxn>
                <a:cxn ang="0">
                  <a:pos x="68" y="233"/>
                </a:cxn>
                <a:cxn ang="0">
                  <a:pos x="68" y="239"/>
                </a:cxn>
                <a:cxn ang="0">
                  <a:pos x="68" y="245"/>
                </a:cxn>
                <a:cxn ang="0">
                  <a:pos x="68" y="251"/>
                </a:cxn>
                <a:cxn ang="0">
                  <a:pos x="68" y="251"/>
                </a:cxn>
                <a:cxn ang="0">
                  <a:pos x="68" y="257"/>
                </a:cxn>
                <a:cxn ang="0">
                  <a:pos x="68" y="269"/>
                </a:cxn>
                <a:cxn ang="0">
                  <a:pos x="74" y="287"/>
                </a:cxn>
                <a:cxn ang="0">
                  <a:pos x="80" y="305"/>
                </a:cxn>
                <a:cxn ang="0">
                  <a:pos x="86" y="311"/>
                </a:cxn>
                <a:cxn ang="0">
                  <a:pos x="86" y="311"/>
                </a:cxn>
                <a:cxn ang="0">
                  <a:pos x="92" y="317"/>
                </a:cxn>
                <a:cxn ang="0">
                  <a:pos x="92" y="323"/>
                </a:cxn>
                <a:cxn ang="0">
                  <a:pos x="92" y="323"/>
                </a:cxn>
                <a:cxn ang="0">
                  <a:pos x="24" y="437"/>
                </a:cxn>
                <a:cxn ang="0">
                  <a:pos x="18" y="471"/>
                </a:cxn>
                <a:cxn ang="0">
                  <a:pos x="0" y="547"/>
                </a:cxn>
                <a:cxn ang="0">
                  <a:pos x="50" y="611"/>
                </a:cxn>
                <a:cxn ang="0">
                  <a:pos x="114" y="611"/>
                </a:cxn>
                <a:cxn ang="0">
                  <a:pos x="104" y="555"/>
                </a:cxn>
                <a:cxn ang="0">
                  <a:pos x="120" y="515"/>
                </a:cxn>
                <a:cxn ang="0">
                  <a:pos x="150" y="449"/>
                </a:cxn>
                <a:cxn ang="0">
                  <a:pos x="166" y="377"/>
                </a:cxn>
                <a:cxn ang="0">
                  <a:pos x="156" y="295"/>
                </a:cxn>
                <a:cxn ang="0">
                  <a:pos x="170" y="203"/>
                </a:cxn>
                <a:cxn ang="0">
                  <a:pos x="212" y="95"/>
                </a:cxn>
                <a:cxn ang="0">
                  <a:pos x="213" y="0"/>
                </a:cxn>
                <a:cxn ang="0">
                  <a:pos x="207" y="0"/>
                </a:cxn>
                <a:cxn ang="0">
                  <a:pos x="201" y="0"/>
                </a:cxn>
                <a:cxn ang="0">
                  <a:pos x="195" y="0"/>
                </a:cxn>
                <a:cxn ang="0">
                  <a:pos x="189" y="0"/>
                </a:cxn>
                <a:cxn ang="0">
                  <a:pos x="183" y="6"/>
                </a:cxn>
                <a:cxn ang="0">
                  <a:pos x="177" y="6"/>
                </a:cxn>
                <a:cxn ang="0">
                  <a:pos x="171" y="12"/>
                </a:cxn>
                <a:cxn ang="0">
                  <a:pos x="171" y="12"/>
                </a:cxn>
                <a:cxn ang="0">
                  <a:pos x="171" y="12"/>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2" name="Freeform 10"/>
            <p:cNvSpPr>
              <a:spLocks/>
            </p:cNvSpPr>
            <p:nvPr/>
          </p:nvSpPr>
          <p:spPr bwMode="ltGray">
            <a:xfrm>
              <a:off x="4292" y="3936"/>
              <a:ext cx="167" cy="384"/>
            </a:xfrm>
            <a:custGeom>
              <a:avLst/>
              <a:gdLst/>
              <a:ahLst/>
              <a:cxnLst>
                <a:cxn ang="0">
                  <a:pos x="149" y="60"/>
                </a:cxn>
                <a:cxn ang="0">
                  <a:pos x="119" y="30"/>
                </a:cxn>
                <a:cxn ang="0">
                  <a:pos x="89" y="12"/>
                </a:cxn>
                <a:cxn ang="0">
                  <a:pos x="59" y="0"/>
                </a:cxn>
                <a:cxn ang="0">
                  <a:pos x="54" y="70"/>
                </a:cxn>
                <a:cxn ang="0">
                  <a:pos x="46" y="112"/>
                </a:cxn>
                <a:cxn ang="0">
                  <a:pos x="52" y="168"/>
                </a:cxn>
                <a:cxn ang="0">
                  <a:pos x="24" y="194"/>
                </a:cxn>
                <a:cxn ang="0">
                  <a:pos x="16" y="258"/>
                </a:cxn>
                <a:cxn ang="0">
                  <a:pos x="2" y="300"/>
                </a:cxn>
                <a:cxn ang="0">
                  <a:pos x="0" y="352"/>
                </a:cxn>
                <a:cxn ang="0">
                  <a:pos x="47" y="384"/>
                </a:cxn>
                <a:cxn ang="0">
                  <a:pos x="149" y="384"/>
                </a:cxn>
                <a:cxn ang="0">
                  <a:pos x="134" y="350"/>
                </a:cxn>
                <a:cxn ang="0">
                  <a:pos x="104" y="324"/>
                </a:cxn>
                <a:cxn ang="0">
                  <a:pos x="138" y="274"/>
                </a:cxn>
                <a:cxn ang="0">
                  <a:pos x="122" y="220"/>
                </a:cxn>
                <a:cxn ang="0">
                  <a:pos x="132" y="186"/>
                </a:cxn>
                <a:cxn ang="0">
                  <a:pos x="140" y="154"/>
                </a:cxn>
                <a:cxn ang="0">
                  <a:pos x="167" y="90"/>
                </a:cxn>
                <a:cxn ang="0">
                  <a:pos x="149" y="60"/>
                </a:cxn>
                <a:cxn ang="0">
                  <a:pos x="149" y="60"/>
                </a:cxn>
                <a:cxn ang="0">
                  <a:pos x="149" y="60"/>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3" name="Freeform 11"/>
            <p:cNvSpPr>
              <a:spLocks/>
            </p:cNvSpPr>
            <p:nvPr/>
          </p:nvSpPr>
          <p:spPr bwMode="ltGray">
            <a:xfrm>
              <a:off x="4100" y="4020"/>
              <a:ext cx="166" cy="300"/>
            </a:xfrm>
            <a:custGeom>
              <a:avLst/>
              <a:gdLst/>
              <a:ahLst/>
              <a:cxnLst>
                <a:cxn ang="0">
                  <a:pos x="136" y="12"/>
                </a:cxn>
                <a:cxn ang="0">
                  <a:pos x="100" y="0"/>
                </a:cxn>
                <a:cxn ang="0">
                  <a:pos x="78" y="64"/>
                </a:cxn>
                <a:cxn ang="0">
                  <a:pos x="70" y="126"/>
                </a:cxn>
                <a:cxn ang="0">
                  <a:pos x="46" y="184"/>
                </a:cxn>
                <a:cxn ang="0">
                  <a:pos x="58" y="232"/>
                </a:cxn>
                <a:cxn ang="0">
                  <a:pos x="38" y="268"/>
                </a:cxn>
                <a:cxn ang="0">
                  <a:pos x="0" y="300"/>
                </a:cxn>
                <a:cxn ang="0">
                  <a:pos x="160" y="300"/>
                </a:cxn>
                <a:cxn ang="0">
                  <a:pos x="136" y="272"/>
                </a:cxn>
                <a:cxn ang="0">
                  <a:pos x="98" y="234"/>
                </a:cxn>
                <a:cxn ang="0">
                  <a:pos x="130" y="188"/>
                </a:cxn>
                <a:cxn ang="0">
                  <a:pos x="138" y="134"/>
                </a:cxn>
                <a:cxn ang="0">
                  <a:pos x="144" y="94"/>
                </a:cxn>
                <a:cxn ang="0">
                  <a:pos x="164" y="60"/>
                </a:cxn>
                <a:cxn ang="0">
                  <a:pos x="166" y="0"/>
                </a:cxn>
                <a:cxn ang="0">
                  <a:pos x="136" y="12"/>
                </a:cxn>
                <a:cxn ang="0">
                  <a:pos x="136" y="12"/>
                </a:cxn>
                <a:cxn ang="0">
                  <a:pos x="136" y="12"/>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4" name="Freeform 12"/>
            <p:cNvSpPr>
              <a:spLocks/>
            </p:cNvSpPr>
            <p:nvPr/>
          </p:nvSpPr>
          <p:spPr bwMode="ltGray">
            <a:xfrm>
              <a:off x="3910" y="4038"/>
              <a:ext cx="237" cy="282"/>
            </a:xfrm>
            <a:custGeom>
              <a:avLst/>
              <a:gdLst/>
              <a:ahLst/>
              <a:cxnLst>
                <a:cxn ang="0">
                  <a:pos x="201" y="0"/>
                </a:cxn>
                <a:cxn ang="0">
                  <a:pos x="183" y="0"/>
                </a:cxn>
                <a:cxn ang="0">
                  <a:pos x="158" y="50"/>
                </a:cxn>
                <a:cxn ang="0">
                  <a:pos x="148" y="92"/>
                </a:cxn>
                <a:cxn ang="0">
                  <a:pos x="120" y="144"/>
                </a:cxn>
                <a:cxn ang="0">
                  <a:pos x="82" y="182"/>
                </a:cxn>
                <a:cxn ang="0">
                  <a:pos x="60" y="232"/>
                </a:cxn>
                <a:cxn ang="0">
                  <a:pos x="0" y="282"/>
                </a:cxn>
                <a:cxn ang="0">
                  <a:pos x="128" y="282"/>
                </a:cxn>
                <a:cxn ang="0">
                  <a:pos x="154" y="254"/>
                </a:cxn>
                <a:cxn ang="0">
                  <a:pos x="158" y="196"/>
                </a:cxn>
                <a:cxn ang="0">
                  <a:pos x="188" y="148"/>
                </a:cxn>
                <a:cxn ang="0">
                  <a:pos x="196" y="70"/>
                </a:cxn>
                <a:cxn ang="0">
                  <a:pos x="237" y="0"/>
                </a:cxn>
                <a:cxn ang="0">
                  <a:pos x="201" y="0"/>
                </a:cxn>
                <a:cxn ang="0">
                  <a:pos x="201" y="0"/>
                </a:cxn>
                <a:cxn ang="0">
                  <a:pos x="201" y="0"/>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5" name="Freeform 13"/>
            <p:cNvSpPr>
              <a:spLocks/>
            </p:cNvSpPr>
            <p:nvPr/>
          </p:nvSpPr>
          <p:spPr bwMode="ltGray">
            <a:xfrm>
              <a:off x="3674" y="4086"/>
              <a:ext cx="196" cy="234"/>
            </a:xfrm>
            <a:custGeom>
              <a:avLst/>
              <a:gdLst/>
              <a:ahLst/>
              <a:cxnLst>
                <a:cxn ang="0">
                  <a:pos x="167" y="54"/>
                </a:cxn>
                <a:cxn ang="0">
                  <a:pos x="113" y="24"/>
                </a:cxn>
                <a:cxn ang="0">
                  <a:pos x="83" y="0"/>
                </a:cxn>
                <a:cxn ang="0">
                  <a:pos x="80" y="62"/>
                </a:cxn>
                <a:cxn ang="0">
                  <a:pos x="58" y="100"/>
                </a:cxn>
                <a:cxn ang="0">
                  <a:pos x="54" y="160"/>
                </a:cxn>
                <a:cxn ang="0">
                  <a:pos x="36" y="202"/>
                </a:cxn>
                <a:cxn ang="0">
                  <a:pos x="0" y="234"/>
                </a:cxn>
                <a:cxn ang="0">
                  <a:pos x="146" y="234"/>
                </a:cxn>
                <a:cxn ang="0">
                  <a:pos x="170" y="198"/>
                </a:cxn>
                <a:cxn ang="0">
                  <a:pos x="158" y="138"/>
                </a:cxn>
                <a:cxn ang="0">
                  <a:pos x="196" y="100"/>
                </a:cxn>
                <a:cxn ang="0">
                  <a:pos x="191" y="54"/>
                </a:cxn>
                <a:cxn ang="0">
                  <a:pos x="167" y="54"/>
                </a:cxn>
                <a:cxn ang="0">
                  <a:pos x="167" y="54"/>
                </a:cxn>
                <a:cxn ang="0">
                  <a:pos x="167" y="54"/>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6" name="Freeform 14"/>
            <p:cNvSpPr>
              <a:spLocks/>
            </p:cNvSpPr>
            <p:nvPr/>
          </p:nvSpPr>
          <p:spPr bwMode="ltGray">
            <a:xfrm>
              <a:off x="3476" y="4068"/>
              <a:ext cx="190" cy="252"/>
            </a:xfrm>
            <a:custGeom>
              <a:avLst/>
              <a:gdLst/>
              <a:ahLst/>
              <a:cxnLst>
                <a:cxn ang="0">
                  <a:pos x="190" y="0"/>
                </a:cxn>
                <a:cxn ang="0">
                  <a:pos x="166" y="0"/>
                </a:cxn>
                <a:cxn ang="0">
                  <a:pos x="158" y="38"/>
                </a:cxn>
                <a:cxn ang="0">
                  <a:pos x="138" y="120"/>
                </a:cxn>
                <a:cxn ang="0">
                  <a:pos x="94" y="180"/>
                </a:cxn>
                <a:cxn ang="0">
                  <a:pos x="62" y="234"/>
                </a:cxn>
                <a:cxn ang="0">
                  <a:pos x="0" y="252"/>
                </a:cxn>
                <a:cxn ang="0">
                  <a:pos x="128" y="252"/>
                </a:cxn>
                <a:cxn ang="0">
                  <a:pos x="142" y="188"/>
                </a:cxn>
                <a:cxn ang="0">
                  <a:pos x="186" y="90"/>
                </a:cxn>
                <a:cxn ang="0">
                  <a:pos x="190" y="38"/>
                </a:cxn>
                <a:cxn ang="0">
                  <a:pos x="190" y="0"/>
                </a:cxn>
                <a:cxn ang="0">
                  <a:pos x="190" y="0"/>
                </a:cxn>
                <a:cxn ang="0">
                  <a:pos x="190" y="0"/>
                </a:cxn>
                <a:cxn ang="0">
                  <a:pos x="190" y="0"/>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7" name="Freeform 15"/>
            <p:cNvSpPr>
              <a:spLocks/>
            </p:cNvSpPr>
            <p:nvPr/>
          </p:nvSpPr>
          <p:spPr bwMode="ltGray">
            <a:xfrm>
              <a:off x="3170" y="4188"/>
              <a:ext cx="230" cy="132"/>
            </a:xfrm>
            <a:custGeom>
              <a:avLst/>
              <a:gdLst/>
              <a:ahLst/>
              <a:cxnLst>
                <a:cxn ang="0">
                  <a:pos x="197" y="0"/>
                </a:cxn>
                <a:cxn ang="0">
                  <a:pos x="191" y="0"/>
                </a:cxn>
                <a:cxn ang="0">
                  <a:pos x="185" y="0"/>
                </a:cxn>
                <a:cxn ang="0">
                  <a:pos x="173" y="0"/>
                </a:cxn>
                <a:cxn ang="0">
                  <a:pos x="161" y="0"/>
                </a:cxn>
                <a:cxn ang="0">
                  <a:pos x="155" y="0"/>
                </a:cxn>
                <a:cxn ang="0">
                  <a:pos x="138" y="6"/>
                </a:cxn>
                <a:cxn ang="0">
                  <a:pos x="132" y="6"/>
                </a:cxn>
                <a:cxn ang="0">
                  <a:pos x="35" y="18"/>
                </a:cxn>
                <a:cxn ang="0">
                  <a:pos x="11" y="30"/>
                </a:cxn>
                <a:cxn ang="0">
                  <a:pos x="23" y="54"/>
                </a:cxn>
                <a:cxn ang="0">
                  <a:pos x="0" y="100"/>
                </a:cxn>
                <a:cxn ang="0">
                  <a:pos x="0" y="132"/>
                </a:cxn>
                <a:cxn ang="0">
                  <a:pos x="162" y="132"/>
                </a:cxn>
                <a:cxn ang="0">
                  <a:pos x="204" y="88"/>
                </a:cxn>
                <a:cxn ang="0">
                  <a:pos x="230" y="46"/>
                </a:cxn>
                <a:cxn ang="0">
                  <a:pos x="214" y="24"/>
                </a:cxn>
                <a:cxn ang="0">
                  <a:pos x="215" y="0"/>
                </a:cxn>
                <a:cxn ang="0">
                  <a:pos x="209" y="0"/>
                </a:cxn>
                <a:cxn ang="0">
                  <a:pos x="203" y="0"/>
                </a:cxn>
                <a:cxn ang="0">
                  <a:pos x="203" y="0"/>
                </a:cxn>
                <a:cxn ang="0">
                  <a:pos x="197" y="0"/>
                </a:cxn>
                <a:cxn ang="0">
                  <a:pos x="197" y="0"/>
                </a:cxn>
                <a:cxn ang="0">
                  <a:pos x="197" y="0"/>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8" name="Freeform 16"/>
            <p:cNvSpPr>
              <a:spLocks/>
            </p:cNvSpPr>
            <p:nvPr/>
          </p:nvSpPr>
          <p:spPr bwMode="ltGray">
            <a:xfrm>
              <a:off x="3044" y="4218"/>
              <a:ext cx="89" cy="102"/>
            </a:xfrm>
            <a:custGeom>
              <a:avLst/>
              <a:gdLst/>
              <a:ahLst/>
              <a:cxnLst>
                <a:cxn ang="0">
                  <a:pos x="71" y="0"/>
                </a:cxn>
                <a:cxn ang="0">
                  <a:pos x="66" y="48"/>
                </a:cxn>
                <a:cxn ang="0">
                  <a:pos x="30" y="72"/>
                </a:cxn>
                <a:cxn ang="0">
                  <a:pos x="0" y="102"/>
                </a:cxn>
                <a:cxn ang="0">
                  <a:pos x="66" y="102"/>
                </a:cxn>
                <a:cxn ang="0">
                  <a:pos x="88" y="56"/>
                </a:cxn>
                <a:cxn ang="0">
                  <a:pos x="89" y="6"/>
                </a:cxn>
                <a:cxn ang="0">
                  <a:pos x="71" y="0"/>
                </a:cxn>
                <a:cxn ang="0">
                  <a:pos x="71" y="0"/>
                </a:cxn>
                <a:cxn ang="0">
                  <a:pos x="71" y="0"/>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9" name="Freeform 17"/>
            <p:cNvSpPr>
              <a:spLocks/>
            </p:cNvSpPr>
            <p:nvPr/>
          </p:nvSpPr>
          <p:spPr bwMode="ltGray">
            <a:xfrm>
              <a:off x="5482" y="3367"/>
              <a:ext cx="278" cy="953"/>
            </a:xfrm>
            <a:custGeom>
              <a:avLst/>
              <a:gdLst/>
              <a:ahLst/>
              <a:cxnLst>
                <a:cxn ang="0">
                  <a:pos x="278" y="24"/>
                </a:cxn>
                <a:cxn ang="0">
                  <a:pos x="272" y="24"/>
                </a:cxn>
                <a:cxn ang="0">
                  <a:pos x="272" y="18"/>
                </a:cxn>
                <a:cxn ang="0">
                  <a:pos x="266" y="18"/>
                </a:cxn>
                <a:cxn ang="0">
                  <a:pos x="254" y="12"/>
                </a:cxn>
                <a:cxn ang="0">
                  <a:pos x="236" y="6"/>
                </a:cxn>
                <a:cxn ang="0">
                  <a:pos x="212" y="0"/>
                </a:cxn>
                <a:cxn ang="0">
                  <a:pos x="206" y="6"/>
                </a:cxn>
                <a:cxn ang="0">
                  <a:pos x="198" y="129"/>
                </a:cxn>
                <a:cxn ang="0">
                  <a:pos x="184" y="209"/>
                </a:cxn>
                <a:cxn ang="0">
                  <a:pos x="182" y="249"/>
                </a:cxn>
                <a:cxn ang="0">
                  <a:pos x="200" y="339"/>
                </a:cxn>
                <a:cxn ang="0">
                  <a:pos x="186" y="481"/>
                </a:cxn>
                <a:cxn ang="0">
                  <a:pos x="176" y="521"/>
                </a:cxn>
                <a:cxn ang="0">
                  <a:pos x="156" y="601"/>
                </a:cxn>
                <a:cxn ang="0">
                  <a:pos x="172" y="681"/>
                </a:cxn>
                <a:cxn ang="0">
                  <a:pos x="138" y="765"/>
                </a:cxn>
                <a:cxn ang="0">
                  <a:pos x="96" y="847"/>
                </a:cxn>
                <a:cxn ang="0">
                  <a:pos x="50" y="899"/>
                </a:cxn>
                <a:cxn ang="0">
                  <a:pos x="0" y="953"/>
                </a:cxn>
                <a:cxn ang="0">
                  <a:pos x="278" y="953"/>
                </a:cxn>
                <a:cxn ang="0">
                  <a:pos x="278" y="24"/>
                </a:cxn>
                <a:cxn ang="0">
                  <a:pos x="278" y="24"/>
                </a:cxn>
                <a:cxn ang="0">
                  <a:pos x="278" y="24"/>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grpSp>
      <p:sp>
        <p:nvSpPr>
          <p:cNvPr id="222226" name="Rectangle 18"/>
          <p:cNvSpPr>
            <a:spLocks noGrp="1" noChangeArrowheads="1"/>
          </p:cNvSpPr>
          <p:nvPr>
            <p:ph type="ctrTitle" sz="quarter"/>
          </p:nvPr>
        </p:nvSpPr>
        <p:spPr>
          <a:xfrm>
            <a:off x="685800" y="1600200"/>
            <a:ext cx="7772400" cy="1828800"/>
          </a:xfrm>
        </p:spPr>
        <p:txBody>
          <a:bodyPr anchor="b"/>
          <a:lstStyle>
            <a:lvl1pPr>
              <a:defRPr sz="5700"/>
            </a:lvl1pPr>
          </a:lstStyle>
          <a:p>
            <a:r>
              <a:rPr lang="en-US"/>
              <a:t>Click to edit Master title style</a:t>
            </a:r>
          </a:p>
        </p:txBody>
      </p:sp>
      <p:sp>
        <p:nvSpPr>
          <p:cNvPr id="222227" name="Rectangle 19"/>
          <p:cNvSpPr>
            <a:spLocks noGrp="1" noChangeArrowheads="1"/>
          </p:cNvSpPr>
          <p:nvPr>
            <p:ph type="subTitle" sz="quarter" idx="1"/>
          </p:nvPr>
        </p:nvSpPr>
        <p:spPr>
          <a:xfrm>
            <a:off x="1371600" y="3733800"/>
            <a:ext cx="6400800" cy="1752600"/>
          </a:xfrm>
        </p:spPr>
        <p:txBody>
          <a:bodyPr/>
          <a:lstStyle>
            <a:lvl1pPr marL="0" indent="0" algn="ctr">
              <a:buFont typeface="Wingdings" pitchFamily="2" charset="2"/>
              <a:buNone/>
              <a:defRPr sz="3600"/>
            </a:lvl1pPr>
          </a:lstStyle>
          <a:p>
            <a:r>
              <a:rPr lang="en-US"/>
              <a:t>Click to edit Master subtitle style</a:t>
            </a:r>
          </a:p>
        </p:txBody>
      </p:sp>
      <p:sp>
        <p:nvSpPr>
          <p:cNvPr id="20" name="Rectangle 20"/>
          <p:cNvSpPr>
            <a:spLocks noGrp="1" noChangeArrowheads="1"/>
          </p:cNvSpPr>
          <p:nvPr>
            <p:ph type="dt" sz="quarter" idx="10"/>
          </p:nvPr>
        </p:nvSpPr>
        <p:spPr/>
        <p:txBody>
          <a:bodyPr/>
          <a:lstStyle>
            <a:lvl1pPr>
              <a:defRPr/>
            </a:lvl1pPr>
          </a:lstStyle>
          <a:p>
            <a:pPr>
              <a:defRPr/>
            </a:pPr>
            <a:endParaRPr lang="en-US"/>
          </a:p>
        </p:txBody>
      </p:sp>
      <p:sp>
        <p:nvSpPr>
          <p:cNvPr id="21" name="Rectangle 21"/>
          <p:cNvSpPr>
            <a:spLocks noGrp="1" noChangeArrowheads="1"/>
          </p:cNvSpPr>
          <p:nvPr>
            <p:ph type="ftr" sz="quarter" idx="11"/>
          </p:nvPr>
        </p:nvSpPr>
        <p:spPr/>
        <p:txBody>
          <a:bodyPr/>
          <a:lstStyle>
            <a:lvl1pPr>
              <a:defRPr/>
            </a:lvl1pPr>
          </a:lstStyle>
          <a:p>
            <a:pPr>
              <a:defRPr/>
            </a:pPr>
            <a:endParaRPr lang="en-US"/>
          </a:p>
        </p:txBody>
      </p:sp>
      <p:sp>
        <p:nvSpPr>
          <p:cNvPr id="22" name="Rectangle 22"/>
          <p:cNvSpPr>
            <a:spLocks noGrp="1" noChangeArrowheads="1"/>
          </p:cNvSpPr>
          <p:nvPr>
            <p:ph type="sldNum" sz="quarter" idx="12"/>
          </p:nvPr>
        </p:nvSpPr>
        <p:spPr/>
        <p:txBody>
          <a:bodyPr/>
          <a:lstStyle>
            <a:lvl1pPr>
              <a:defRPr/>
            </a:lvl1pPr>
          </a:lstStyle>
          <a:p>
            <a:pPr>
              <a:defRPr/>
            </a:pPr>
            <a:fld id="{C7644F5D-0B4D-4E85-B702-82E2EB48789D}"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9"/>
          <p:cNvSpPr>
            <a:spLocks noGrp="1" noChangeArrowheads="1"/>
          </p:cNvSpPr>
          <p:nvPr>
            <p:ph type="dt" sz="half" idx="10"/>
          </p:nvPr>
        </p:nvSpPr>
        <p:spPr>
          <a:ln/>
        </p:spPr>
        <p:txBody>
          <a:bodyPr/>
          <a:lstStyle>
            <a:lvl1pPr>
              <a:defRPr/>
            </a:lvl1pPr>
          </a:lstStyle>
          <a:p>
            <a:pPr>
              <a:defRPr/>
            </a:pPr>
            <a:endParaRPr lang="en-US"/>
          </a:p>
        </p:txBody>
      </p:sp>
      <p:sp>
        <p:nvSpPr>
          <p:cNvPr id="5" name="Rectangle 20"/>
          <p:cNvSpPr>
            <a:spLocks noGrp="1" noChangeArrowheads="1"/>
          </p:cNvSpPr>
          <p:nvPr>
            <p:ph type="ftr" sz="quarter" idx="11"/>
          </p:nvPr>
        </p:nvSpPr>
        <p:spPr>
          <a:ln/>
        </p:spPr>
        <p:txBody>
          <a:bodyPr/>
          <a:lstStyle>
            <a:lvl1pPr>
              <a:defRPr/>
            </a:lvl1pPr>
          </a:lstStyle>
          <a:p>
            <a:pPr>
              <a:defRPr/>
            </a:pPr>
            <a:endParaRPr lang="en-US"/>
          </a:p>
        </p:txBody>
      </p:sp>
      <p:sp>
        <p:nvSpPr>
          <p:cNvPr id="6" name="Rectangle 21"/>
          <p:cNvSpPr>
            <a:spLocks noGrp="1" noChangeArrowheads="1"/>
          </p:cNvSpPr>
          <p:nvPr>
            <p:ph type="sldNum" sz="quarter" idx="12"/>
          </p:nvPr>
        </p:nvSpPr>
        <p:spPr>
          <a:ln/>
        </p:spPr>
        <p:txBody>
          <a:bodyPr/>
          <a:lstStyle>
            <a:lvl1pPr>
              <a:defRPr/>
            </a:lvl1pPr>
          </a:lstStyle>
          <a:p>
            <a:pPr>
              <a:defRPr/>
            </a:pPr>
            <a:fld id="{5E888167-7FF3-4AC5-8DDA-B985650E42F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9"/>
          <p:cNvSpPr>
            <a:spLocks noGrp="1" noChangeArrowheads="1"/>
          </p:cNvSpPr>
          <p:nvPr>
            <p:ph type="dt" sz="half" idx="10"/>
          </p:nvPr>
        </p:nvSpPr>
        <p:spPr>
          <a:ln/>
        </p:spPr>
        <p:txBody>
          <a:bodyPr/>
          <a:lstStyle>
            <a:lvl1pPr>
              <a:defRPr/>
            </a:lvl1pPr>
          </a:lstStyle>
          <a:p>
            <a:pPr>
              <a:defRPr/>
            </a:pPr>
            <a:endParaRPr lang="en-US"/>
          </a:p>
        </p:txBody>
      </p:sp>
      <p:sp>
        <p:nvSpPr>
          <p:cNvPr id="5" name="Rectangle 20"/>
          <p:cNvSpPr>
            <a:spLocks noGrp="1" noChangeArrowheads="1"/>
          </p:cNvSpPr>
          <p:nvPr>
            <p:ph type="ftr" sz="quarter" idx="11"/>
          </p:nvPr>
        </p:nvSpPr>
        <p:spPr>
          <a:ln/>
        </p:spPr>
        <p:txBody>
          <a:bodyPr/>
          <a:lstStyle>
            <a:lvl1pPr>
              <a:defRPr/>
            </a:lvl1pPr>
          </a:lstStyle>
          <a:p>
            <a:pPr>
              <a:defRPr/>
            </a:pPr>
            <a:endParaRPr lang="en-US"/>
          </a:p>
        </p:txBody>
      </p:sp>
      <p:sp>
        <p:nvSpPr>
          <p:cNvPr id="6" name="Rectangle 21"/>
          <p:cNvSpPr>
            <a:spLocks noGrp="1" noChangeArrowheads="1"/>
          </p:cNvSpPr>
          <p:nvPr>
            <p:ph type="sldNum" sz="quarter" idx="12"/>
          </p:nvPr>
        </p:nvSpPr>
        <p:spPr>
          <a:ln/>
        </p:spPr>
        <p:txBody>
          <a:bodyPr/>
          <a:lstStyle>
            <a:lvl1pPr>
              <a:defRPr/>
            </a:lvl1pPr>
          </a:lstStyle>
          <a:p>
            <a:pPr>
              <a:defRPr/>
            </a:pPr>
            <a:fld id="{42FD5BE6-B4B7-4353-A35A-5BE79523EFE2}"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41763"/>
            <a:ext cx="4038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19"/>
          <p:cNvSpPr>
            <a:spLocks noGrp="1" noChangeArrowheads="1"/>
          </p:cNvSpPr>
          <p:nvPr>
            <p:ph type="dt" sz="half" idx="10"/>
          </p:nvPr>
        </p:nvSpPr>
        <p:spPr>
          <a:ln/>
        </p:spPr>
        <p:txBody>
          <a:bodyPr/>
          <a:lstStyle>
            <a:lvl1pPr>
              <a:defRPr/>
            </a:lvl1pPr>
          </a:lstStyle>
          <a:p>
            <a:pPr>
              <a:defRPr/>
            </a:pPr>
            <a:endParaRPr lang="en-US"/>
          </a:p>
        </p:txBody>
      </p:sp>
      <p:sp>
        <p:nvSpPr>
          <p:cNvPr id="7" name="Rectangle 20"/>
          <p:cNvSpPr>
            <a:spLocks noGrp="1" noChangeArrowheads="1"/>
          </p:cNvSpPr>
          <p:nvPr>
            <p:ph type="ftr" sz="quarter" idx="11"/>
          </p:nvPr>
        </p:nvSpPr>
        <p:spPr>
          <a:ln/>
        </p:spPr>
        <p:txBody>
          <a:bodyPr/>
          <a:lstStyle>
            <a:lvl1pPr>
              <a:defRPr/>
            </a:lvl1pPr>
          </a:lstStyle>
          <a:p>
            <a:pPr>
              <a:defRPr/>
            </a:pPr>
            <a:endParaRPr lang="en-US"/>
          </a:p>
        </p:txBody>
      </p:sp>
      <p:sp>
        <p:nvSpPr>
          <p:cNvPr id="8" name="Rectangle 21"/>
          <p:cNvSpPr>
            <a:spLocks noGrp="1" noChangeArrowheads="1"/>
          </p:cNvSpPr>
          <p:nvPr>
            <p:ph type="sldNum" sz="quarter" idx="12"/>
          </p:nvPr>
        </p:nvSpPr>
        <p:spPr>
          <a:ln/>
        </p:spPr>
        <p:txBody>
          <a:bodyPr/>
          <a:lstStyle>
            <a:lvl1pPr>
              <a:defRPr/>
            </a:lvl1pPr>
          </a:lstStyle>
          <a:p>
            <a:pPr>
              <a:defRPr/>
            </a:pPr>
            <a:fld id="{BA803824-F774-4CCC-AB71-8946321F915C}"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9"/>
          <p:cNvSpPr>
            <a:spLocks noGrp="1" noChangeArrowheads="1"/>
          </p:cNvSpPr>
          <p:nvPr>
            <p:ph type="dt" sz="half" idx="10"/>
          </p:nvPr>
        </p:nvSpPr>
        <p:spPr>
          <a:ln/>
        </p:spPr>
        <p:txBody>
          <a:bodyPr/>
          <a:lstStyle>
            <a:lvl1pPr>
              <a:defRPr/>
            </a:lvl1pPr>
          </a:lstStyle>
          <a:p>
            <a:pPr>
              <a:defRPr/>
            </a:pPr>
            <a:endParaRPr lang="en-US"/>
          </a:p>
        </p:txBody>
      </p:sp>
      <p:sp>
        <p:nvSpPr>
          <p:cNvPr id="6" name="Rectangle 20"/>
          <p:cNvSpPr>
            <a:spLocks noGrp="1" noChangeArrowheads="1"/>
          </p:cNvSpPr>
          <p:nvPr>
            <p:ph type="ftr" sz="quarter" idx="11"/>
          </p:nvPr>
        </p:nvSpPr>
        <p:spPr>
          <a:ln/>
        </p:spPr>
        <p:txBody>
          <a:bodyPr/>
          <a:lstStyle>
            <a:lvl1pPr>
              <a:defRPr/>
            </a:lvl1pPr>
          </a:lstStyle>
          <a:p>
            <a:pPr>
              <a:defRPr/>
            </a:pPr>
            <a:endParaRPr lang="en-US"/>
          </a:p>
        </p:txBody>
      </p:sp>
      <p:sp>
        <p:nvSpPr>
          <p:cNvPr id="7" name="Rectangle 21"/>
          <p:cNvSpPr>
            <a:spLocks noGrp="1" noChangeArrowheads="1"/>
          </p:cNvSpPr>
          <p:nvPr>
            <p:ph type="sldNum" sz="quarter" idx="12"/>
          </p:nvPr>
        </p:nvSpPr>
        <p:spPr>
          <a:ln/>
        </p:spPr>
        <p:txBody>
          <a:bodyPr/>
          <a:lstStyle>
            <a:lvl1pPr>
              <a:defRPr/>
            </a:lvl1pPr>
          </a:lstStyle>
          <a:p>
            <a:pPr>
              <a:defRPr/>
            </a:pPr>
            <a:fld id="{11051FB0-2C44-4236-8CA0-5BA70B364514}"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30725"/>
          </a:xfrm>
        </p:spPr>
        <p:txBody>
          <a:bodyPr/>
          <a:lstStyle/>
          <a:p>
            <a:pPr lvl="0"/>
            <a:endParaRPr lang="en-US" noProof="0" smtClean="0"/>
          </a:p>
        </p:txBody>
      </p:sp>
      <p:sp>
        <p:nvSpPr>
          <p:cNvPr id="4" name="Rectangle 19"/>
          <p:cNvSpPr>
            <a:spLocks noGrp="1" noChangeArrowheads="1"/>
          </p:cNvSpPr>
          <p:nvPr>
            <p:ph type="dt" sz="half" idx="10"/>
          </p:nvPr>
        </p:nvSpPr>
        <p:spPr>
          <a:ln/>
        </p:spPr>
        <p:txBody>
          <a:bodyPr/>
          <a:lstStyle>
            <a:lvl1pPr>
              <a:defRPr/>
            </a:lvl1pPr>
          </a:lstStyle>
          <a:p>
            <a:pPr>
              <a:defRPr/>
            </a:pPr>
            <a:endParaRPr lang="en-US"/>
          </a:p>
        </p:txBody>
      </p:sp>
      <p:sp>
        <p:nvSpPr>
          <p:cNvPr id="5" name="Rectangle 20"/>
          <p:cNvSpPr>
            <a:spLocks noGrp="1" noChangeArrowheads="1"/>
          </p:cNvSpPr>
          <p:nvPr>
            <p:ph type="ftr" sz="quarter" idx="11"/>
          </p:nvPr>
        </p:nvSpPr>
        <p:spPr>
          <a:ln/>
        </p:spPr>
        <p:txBody>
          <a:bodyPr/>
          <a:lstStyle>
            <a:lvl1pPr>
              <a:defRPr/>
            </a:lvl1pPr>
          </a:lstStyle>
          <a:p>
            <a:pPr>
              <a:defRPr/>
            </a:pPr>
            <a:endParaRPr lang="en-US"/>
          </a:p>
        </p:txBody>
      </p:sp>
      <p:sp>
        <p:nvSpPr>
          <p:cNvPr id="6" name="Rectangle 21"/>
          <p:cNvSpPr>
            <a:spLocks noGrp="1" noChangeArrowheads="1"/>
          </p:cNvSpPr>
          <p:nvPr>
            <p:ph type="sldNum" sz="quarter" idx="12"/>
          </p:nvPr>
        </p:nvSpPr>
        <p:spPr>
          <a:ln/>
        </p:spPr>
        <p:txBody>
          <a:bodyPr/>
          <a:lstStyle>
            <a:lvl1pPr>
              <a:defRPr/>
            </a:lvl1pPr>
          </a:lstStyle>
          <a:p>
            <a:pPr>
              <a:defRPr/>
            </a:pPr>
            <a:fld id="{8AAE668A-8599-4255-B1BE-6A4918DA733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9"/>
          <p:cNvSpPr>
            <a:spLocks noGrp="1" noChangeArrowheads="1"/>
          </p:cNvSpPr>
          <p:nvPr>
            <p:ph type="dt" sz="half" idx="10"/>
          </p:nvPr>
        </p:nvSpPr>
        <p:spPr>
          <a:ln/>
        </p:spPr>
        <p:txBody>
          <a:bodyPr/>
          <a:lstStyle>
            <a:lvl1pPr>
              <a:defRPr/>
            </a:lvl1pPr>
          </a:lstStyle>
          <a:p>
            <a:pPr>
              <a:defRPr/>
            </a:pPr>
            <a:endParaRPr lang="en-US"/>
          </a:p>
        </p:txBody>
      </p:sp>
      <p:sp>
        <p:nvSpPr>
          <p:cNvPr id="5" name="Rectangle 20"/>
          <p:cNvSpPr>
            <a:spLocks noGrp="1" noChangeArrowheads="1"/>
          </p:cNvSpPr>
          <p:nvPr>
            <p:ph type="ftr" sz="quarter" idx="11"/>
          </p:nvPr>
        </p:nvSpPr>
        <p:spPr>
          <a:ln/>
        </p:spPr>
        <p:txBody>
          <a:bodyPr/>
          <a:lstStyle>
            <a:lvl1pPr>
              <a:defRPr/>
            </a:lvl1pPr>
          </a:lstStyle>
          <a:p>
            <a:pPr>
              <a:defRPr/>
            </a:pPr>
            <a:endParaRPr lang="en-US"/>
          </a:p>
        </p:txBody>
      </p:sp>
      <p:sp>
        <p:nvSpPr>
          <p:cNvPr id="6" name="Rectangle 21"/>
          <p:cNvSpPr>
            <a:spLocks noGrp="1" noChangeArrowheads="1"/>
          </p:cNvSpPr>
          <p:nvPr>
            <p:ph type="sldNum" sz="quarter" idx="12"/>
          </p:nvPr>
        </p:nvSpPr>
        <p:spPr>
          <a:ln/>
        </p:spPr>
        <p:txBody>
          <a:bodyPr/>
          <a:lstStyle>
            <a:lvl1pPr>
              <a:defRPr/>
            </a:lvl1pPr>
          </a:lstStyle>
          <a:p>
            <a:pPr>
              <a:defRPr/>
            </a:pPr>
            <a:fld id="{F4EBF401-3E66-44A4-856D-1C3B7C6F38E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9"/>
          <p:cNvSpPr>
            <a:spLocks noGrp="1" noChangeArrowheads="1"/>
          </p:cNvSpPr>
          <p:nvPr>
            <p:ph type="dt" sz="half" idx="10"/>
          </p:nvPr>
        </p:nvSpPr>
        <p:spPr>
          <a:ln/>
        </p:spPr>
        <p:txBody>
          <a:bodyPr/>
          <a:lstStyle>
            <a:lvl1pPr>
              <a:defRPr/>
            </a:lvl1pPr>
          </a:lstStyle>
          <a:p>
            <a:pPr>
              <a:defRPr/>
            </a:pPr>
            <a:endParaRPr lang="en-US"/>
          </a:p>
        </p:txBody>
      </p:sp>
      <p:sp>
        <p:nvSpPr>
          <p:cNvPr id="5" name="Rectangle 20"/>
          <p:cNvSpPr>
            <a:spLocks noGrp="1" noChangeArrowheads="1"/>
          </p:cNvSpPr>
          <p:nvPr>
            <p:ph type="ftr" sz="quarter" idx="11"/>
          </p:nvPr>
        </p:nvSpPr>
        <p:spPr>
          <a:ln/>
        </p:spPr>
        <p:txBody>
          <a:bodyPr/>
          <a:lstStyle>
            <a:lvl1pPr>
              <a:defRPr/>
            </a:lvl1pPr>
          </a:lstStyle>
          <a:p>
            <a:pPr>
              <a:defRPr/>
            </a:pPr>
            <a:endParaRPr lang="en-US"/>
          </a:p>
        </p:txBody>
      </p:sp>
      <p:sp>
        <p:nvSpPr>
          <p:cNvPr id="6" name="Rectangle 21"/>
          <p:cNvSpPr>
            <a:spLocks noGrp="1" noChangeArrowheads="1"/>
          </p:cNvSpPr>
          <p:nvPr>
            <p:ph type="sldNum" sz="quarter" idx="12"/>
          </p:nvPr>
        </p:nvSpPr>
        <p:spPr>
          <a:ln/>
        </p:spPr>
        <p:txBody>
          <a:bodyPr/>
          <a:lstStyle>
            <a:lvl1pPr>
              <a:defRPr/>
            </a:lvl1pPr>
          </a:lstStyle>
          <a:p>
            <a:pPr>
              <a:defRPr/>
            </a:pPr>
            <a:fld id="{137DD4A2-F328-4BCF-8A62-0C7B1505D891}"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9"/>
          <p:cNvSpPr>
            <a:spLocks noGrp="1" noChangeArrowheads="1"/>
          </p:cNvSpPr>
          <p:nvPr>
            <p:ph type="dt" sz="half" idx="10"/>
          </p:nvPr>
        </p:nvSpPr>
        <p:spPr>
          <a:ln/>
        </p:spPr>
        <p:txBody>
          <a:bodyPr/>
          <a:lstStyle>
            <a:lvl1pPr>
              <a:defRPr/>
            </a:lvl1pPr>
          </a:lstStyle>
          <a:p>
            <a:pPr>
              <a:defRPr/>
            </a:pPr>
            <a:endParaRPr lang="en-US"/>
          </a:p>
        </p:txBody>
      </p:sp>
      <p:sp>
        <p:nvSpPr>
          <p:cNvPr id="6" name="Rectangle 20"/>
          <p:cNvSpPr>
            <a:spLocks noGrp="1" noChangeArrowheads="1"/>
          </p:cNvSpPr>
          <p:nvPr>
            <p:ph type="ftr" sz="quarter" idx="11"/>
          </p:nvPr>
        </p:nvSpPr>
        <p:spPr>
          <a:ln/>
        </p:spPr>
        <p:txBody>
          <a:bodyPr/>
          <a:lstStyle>
            <a:lvl1pPr>
              <a:defRPr/>
            </a:lvl1pPr>
          </a:lstStyle>
          <a:p>
            <a:pPr>
              <a:defRPr/>
            </a:pPr>
            <a:endParaRPr lang="en-US"/>
          </a:p>
        </p:txBody>
      </p:sp>
      <p:sp>
        <p:nvSpPr>
          <p:cNvPr id="7" name="Rectangle 21"/>
          <p:cNvSpPr>
            <a:spLocks noGrp="1" noChangeArrowheads="1"/>
          </p:cNvSpPr>
          <p:nvPr>
            <p:ph type="sldNum" sz="quarter" idx="12"/>
          </p:nvPr>
        </p:nvSpPr>
        <p:spPr>
          <a:ln/>
        </p:spPr>
        <p:txBody>
          <a:bodyPr/>
          <a:lstStyle>
            <a:lvl1pPr>
              <a:defRPr/>
            </a:lvl1pPr>
          </a:lstStyle>
          <a:p>
            <a:pPr>
              <a:defRPr/>
            </a:pPr>
            <a:fld id="{217452DF-CD20-44FD-9001-BAAE640F572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9"/>
          <p:cNvSpPr>
            <a:spLocks noGrp="1" noChangeArrowheads="1"/>
          </p:cNvSpPr>
          <p:nvPr>
            <p:ph type="dt" sz="half" idx="10"/>
          </p:nvPr>
        </p:nvSpPr>
        <p:spPr>
          <a:ln/>
        </p:spPr>
        <p:txBody>
          <a:bodyPr/>
          <a:lstStyle>
            <a:lvl1pPr>
              <a:defRPr/>
            </a:lvl1pPr>
          </a:lstStyle>
          <a:p>
            <a:pPr>
              <a:defRPr/>
            </a:pPr>
            <a:endParaRPr lang="en-US"/>
          </a:p>
        </p:txBody>
      </p:sp>
      <p:sp>
        <p:nvSpPr>
          <p:cNvPr id="8" name="Rectangle 20"/>
          <p:cNvSpPr>
            <a:spLocks noGrp="1" noChangeArrowheads="1"/>
          </p:cNvSpPr>
          <p:nvPr>
            <p:ph type="ftr" sz="quarter" idx="11"/>
          </p:nvPr>
        </p:nvSpPr>
        <p:spPr>
          <a:ln/>
        </p:spPr>
        <p:txBody>
          <a:bodyPr/>
          <a:lstStyle>
            <a:lvl1pPr>
              <a:defRPr/>
            </a:lvl1pPr>
          </a:lstStyle>
          <a:p>
            <a:pPr>
              <a:defRPr/>
            </a:pPr>
            <a:endParaRPr lang="en-US"/>
          </a:p>
        </p:txBody>
      </p:sp>
      <p:sp>
        <p:nvSpPr>
          <p:cNvPr id="9" name="Rectangle 21"/>
          <p:cNvSpPr>
            <a:spLocks noGrp="1" noChangeArrowheads="1"/>
          </p:cNvSpPr>
          <p:nvPr>
            <p:ph type="sldNum" sz="quarter" idx="12"/>
          </p:nvPr>
        </p:nvSpPr>
        <p:spPr>
          <a:ln/>
        </p:spPr>
        <p:txBody>
          <a:bodyPr/>
          <a:lstStyle>
            <a:lvl1pPr>
              <a:defRPr/>
            </a:lvl1pPr>
          </a:lstStyle>
          <a:p>
            <a:pPr>
              <a:defRPr/>
            </a:pPr>
            <a:fld id="{8491E0CE-6F2D-4B2B-87F1-32D36777B3B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9"/>
          <p:cNvSpPr>
            <a:spLocks noGrp="1" noChangeArrowheads="1"/>
          </p:cNvSpPr>
          <p:nvPr>
            <p:ph type="dt" sz="half" idx="10"/>
          </p:nvPr>
        </p:nvSpPr>
        <p:spPr>
          <a:ln/>
        </p:spPr>
        <p:txBody>
          <a:bodyPr/>
          <a:lstStyle>
            <a:lvl1pPr>
              <a:defRPr/>
            </a:lvl1pPr>
          </a:lstStyle>
          <a:p>
            <a:pPr>
              <a:defRPr/>
            </a:pPr>
            <a:endParaRPr lang="en-US"/>
          </a:p>
        </p:txBody>
      </p:sp>
      <p:sp>
        <p:nvSpPr>
          <p:cNvPr id="4" name="Rectangle 20"/>
          <p:cNvSpPr>
            <a:spLocks noGrp="1" noChangeArrowheads="1"/>
          </p:cNvSpPr>
          <p:nvPr>
            <p:ph type="ftr" sz="quarter" idx="11"/>
          </p:nvPr>
        </p:nvSpPr>
        <p:spPr>
          <a:ln/>
        </p:spPr>
        <p:txBody>
          <a:bodyPr/>
          <a:lstStyle>
            <a:lvl1pPr>
              <a:defRPr/>
            </a:lvl1pPr>
          </a:lstStyle>
          <a:p>
            <a:pPr>
              <a:defRPr/>
            </a:pPr>
            <a:endParaRPr lang="en-US"/>
          </a:p>
        </p:txBody>
      </p:sp>
      <p:sp>
        <p:nvSpPr>
          <p:cNvPr id="5" name="Rectangle 21"/>
          <p:cNvSpPr>
            <a:spLocks noGrp="1" noChangeArrowheads="1"/>
          </p:cNvSpPr>
          <p:nvPr>
            <p:ph type="sldNum" sz="quarter" idx="12"/>
          </p:nvPr>
        </p:nvSpPr>
        <p:spPr>
          <a:ln/>
        </p:spPr>
        <p:txBody>
          <a:bodyPr/>
          <a:lstStyle>
            <a:lvl1pPr>
              <a:defRPr/>
            </a:lvl1pPr>
          </a:lstStyle>
          <a:p>
            <a:pPr>
              <a:defRPr/>
            </a:pPr>
            <a:fld id="{B981274D-C73C-44DA-A9FC-FD79922A6AF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9"/>
          <p:cNvSpPr>
            <a:spLocks noGrp="1" noChangeArrowheads="1"/>
          </p:cNvSpPr>
          <p:nvPr>
            <p:ph type="dt" sz="half" idx="10"/>
          </p:nvPr>
        </p:nvSpPr>
        <p:spPr>
          <a:ln/>
        </p:spPr>
        <p:txBody>
          <a:bodyPr/>
          <a:lstStyle>
            <a:lvl1pPr>
              <a:defRPr/>
            </a:lvl1pPr>
          </a:lstStyle>
          <a:p>
            <a:pPr>
              <a:defRPr/>
            </a:pPr>
            <a:endParaRPr lang="en-US"/>
          </a:p>
        </p:txBody>
      </p:sp>
      <p:sp>
        <p:nvSpPr>
          <p:cNvPr id="3" name="Rectangle 20"/>
          <p:cNvSpPr>
            <a:spLocks noGrp="1" noChangeArrowheads="1"/>
          </p:cNvSpPr>
          <p:nvPr>
            <p:ph type="ftr" sz="quarter" idx="11"/>
          </p:nvPr>
        </p:nvSpPr>
        <p:spPr>
          <a:ln/>
        </p:spPr>
        <p:txBody>
          <a:bodyPr/>
          <a:lstStyle>
            <a:lvl1pPr>
              <a:defRPr/>
            </a:lvl1pPr>
          </a:lstStyle>
          <a:p>
            <a:pPr>
              <a:defRPr/>
            </a:pPr>
            <a:endParaRPr lang="en-US"/>
          </a:p>
        </p:txBody>
      </p:sp>
      <p:sp>
        <p:nvSpPr>
          <p:cNvPr id="4" name="Rectangle 21"/>
          <p:cNvSpPr>
            <a:spLocks noGrp="1" noChangeArrowheads="1"/>
          </p:cNvSpPr>
          <p:nvPr>
            <p:ph type="sldNum" sz="quarter" idx="12"/>
          </p:nvPr>
        </p:nvSpPr>
        <p:spPr>
          <a:ln/>
        </p:spPr>
        <p:txBody>
          <a:bodyPr/>
          <a:lstStyle>
            <a:lvl1pPr>
              <a:defRPr/>
            </a:lvl1pPr>
          </a:lstStyle>
          <a:p>
            <a:pPr>
              <a:defRPr/>
            </a:pPr>
            <a:fld id="{F78A2DED-0975-41B6-A9BF-DBB44332452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9"/>
          <p:cNvSpPr>
            <a:spLocks noGrp="1" noChangeArrowheads="1"/>
          </p:cNvSpPr>
          <p:nvPr>
            <p:ph type="dt" sz="half" idx="10"/>
          </p:nvPr>
        </p:nvSpPr>
        <p:spPr>
          <a:ln/>
        </p:spPr>
        <p:txBody>
          <a:bodyPr/>
          <a:lstStyle>
            <a:lvl1pPr>
              <a:defRPr/>
            </a:lvl1pPr>
          </a:lstStyle>
          <a:p>
            <a:pPr>
              <a:defRPr/>
            </a:pPr>
            <a:endParaRPr lang="en-US"/>
          </a:p>
        </p:txBody>
      </p:sp>
      <p:sp>
        <p:nvSpPr>
          <p:cNvPr id="6" name="Rectangle 20"/>
          <p:cNvSpPr>
            <a:spLocks noGrp="1" noChangeArrowheads="1"/>
          </p:cNvSpPr>
          <p:nvPr>
            <p:ph type="ftr" sz="quarter" idx="11"/>
          </p:nvPr>
        </p:nvSpPr>
        <p:spPr>
          <a:ln/>
        </p:spPr>
        <p:txBody>
          <a:bodyPr/>
          <a:lstStyle>
            <a:lvl1pPr>
              <a:defRPr/>
            </a:lvl1pPr>
          </a:lstStyle>
          <a:p>
            <a:pPr>
              <a:defRPr/>
            </a:pPr>
            <a:endParaRPr lang="en-US"/>
          </a:p>
        </p:txBody>
      </p:sp>
      <p:sp>
        <p:nvSpPr>
          <p:cNvPr id="7" name="Rectangle 21"/>
          <p:cNvSpPr>
            <a:spLocks noGrp="1" noChangeArrowheads="1"/>
          </p:cNvSpPr>
          <p:nvPr>
            <p:ph type="sldNum" sz="quarter" idx="12"/>
          </p:nvPr>
        </p:nvSpPr>
        <p:spPr>
          <a:ln/>
        </p:spPr>
        <p:txBody>
          <a:bodyPr/>
          <a:lstStyle>
            <a:lvl1pPr>
              <a:defRPr/>
            </a:lvl1pPr>
          </a:lstStyle>
          <a:p>
            <a:pPr>
              <a:defRPr/>
            </a:pPr>
            <a:fld id="{BA747462-FEAC-4B79-89AD-1034DA4920C6}"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9"/>
          <p:cNvSpPr>
            <a:spLocks noGrp="1" noChangeArrowheads="1"/>
          </p:cNvSpPr>
          <p:nvPr>
            <p:ph type="dt" sz="half" idx="10"/>
          </p:nvPr>
        </p:nvSpPr>
        <p:spPr>
          <a:ln/>
        </p:spPr>
        <p:txBody>
          <a:bodyPr/>
          <a:lstStyle>
            <a:lvl1pPr>
              <a:defRPr/>
            </a:lvl1pPr>
          </a:lstStyle>
          <a:p>
            <a:pPr>
              <a:defRPr/>
            </a:pPr>
            <a:endParaRPr lang="en-US"/>
          </a:p>
        </p:txBody>
      </p:sp>
      <p:sp>
        <p:nvSpPr>
          <p:cNvPr id="6" name="Rectangle 20"/>
          <p:cNvSpPr>
            <a:spLocks noGrp="1" noChangeArrowheads="1"/>
          </p:cNvSpPr>
          <p:nvPr>
            <p:ph type="ftr" sz="quarter" idx="11"/>
          </p:nvPr>
        </p:nvSpPr>
        <p:spPr>
          <a:ln/>
        </p:spPr>
        <p:txBody>
          <a:bodyPr/>
          <a:lstStyle>
            <a:lvl1pPr>
              <a:defRPr/>
            </a:lvl1pPr>
          </a:lstStyle>
          <a:p>
            <a:pPr>
              <a:defRPr/>
            </a:pPr>
            <a:endParaRPr lang="en-US"/>
          </a:p>
        </p:txBody>
      </p:sp>
      <p:sp>
        <p:nvSpPr>
          <p:cNvPr id="7" name="Rectangle 21"/>
          <p:cNvSpPr>
            <a:spLocks noGrp="1" noChangeArrowheads="1"/>
          </p:cNvSpPr>
          <p:nvPr>
            <p:ph type="sldNum" sz="quarter" idx="12"/>
          </p:nvPr>
        </p:nvSpPr>
        <p:spPr>
          <a:ln/>
        </p:spPr>
        <p:txBody>
          <a:bodyPr/>
          <a:lstStyle>
            <a:lvl1pPr>
              <a:defRPr/>
            </a:lvl1pPr>
          </a:lstStyle>
          <a:p>
            <a:pPr>
              <a:defRPr/>
            </a:pPr>
            <a:fld id="{68738B98-863B-496F-910B-05187F0B8D9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tint val="63529"/>
                <a:invGamma/>
              </a:schemeClr>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4716463" y="5345113"/>
            <a:ext cx="4427537" cy="1512887"/>
            <a:chOff x="2971" y="3367"/>
            <a:chExt cx="2789" cy="953"/>
          </a:xfrm>
        </p:grpSpPr>
        <p:sp>
          <p:nvSpPr>
            <p:cNvPr id="1032" name="Freeform 3"/>
            <p:cNvSpPr>
              <a:spLocks/>
            </p:cNvSpPr>
            <p:nvPr/>
          </p:nvSpPr>
          <p:spPr bwMode="ltGray">
            <a:xfrm>
              <a:off x="2971" y="3367"/>
              <a:ext cx="2789" cy="953"/>
            </a:xfrm>
            <a:custGeom>
              <a:avLst/>
              <a:gdLst>
                <a:gd name="T0" fmla="*/ 2768 w 2780"/>
                <a:gd name="T1" fmla="*/ 18 h 953"/>
                <a:gd name="T2" fmla="*/ 2678 w 2780"/>
                <a:gd name="T3" fmla="*/ 24 h 953"/>
                <a:gd name="T4" fmla="*/ 2613 w 2780"/>
                <a:gd name="T5" fmla="*/ 102 h 953"/>
                <a:gd name="T6" fmla="*/ 2511 w 2780"/>
                <a:gd name="T7" fmla="*/ 156 h 953"/>
                <a:gd name="T8" fmla="*/ 2505 w 2780"/>
                <a:gd name="T9" fmla="*/ 222 h 953"/>
                <a:gd name="T10" fmla="*/ 2487 w 2780"/>
                <a:gd name="T11" fmla="*/ 246 h 953"/>
                <a:gd name="T12" fmla="*/ 2469 w 2780"/>
                <a:gd name="T13" fmla="*/ 252 h 953"/>
                <a:gd name="T14" fmla="*/ 2397 w 2780"/>
                <a:gd name="T15" fmla="*/ 210 h 953"/>
                <a:gd name="T16" fmla="*/ 2260 w 2780"/>
                <a:gd name="T17" fmla="*/ 192 h 953"/>
                <a:gd name="T18" fmla="*/ 2236 w 2780"/>
                <a:gd name="T19" fmla="*/ 186 h 953"/>
                <a:gd name="T20" fmla="*/ 2218 w 2780"/>
                <a:gd name="T21" fmla="*/ 192 h 953"/>
                <a:gd name="T22" fmla="*/ 2146 w 2780"/>
                <a:gd name="T23" fmla="*/ 228 h 953"/>
                <a:gd name="T24" fmla="*/ 2110 w 2780"/>
                <a:gd name="T25" fmla="*/ 240 h 953"/>
                <a:gd name="T26" fmla="*/ 2086 w 2780"/>
                <a:gd name="T27" fmla="*/ 246 h 953"/>
                <a:gd name="T28" fmla="*/ 2074 w 2780"/>
                <a:gd name="T29" fmla="*/ 258 h 953"/>
                <a:gd name="T30" fmla="*/ 2074 w 2780"/>
                <a:gd name="T31" fmla="*/ 276 h 953"/>
                <a:gd name="T32" fmla="*/ 2051 w 2780"/>
                <a:gd name="T33" fmla="*/ 300 h 953"/>
                <a:gd name="T34" fmla="*/ 2033 w 2780"/>
                <a:gd name="T35" fmla="*/ 312 h 953"/>
                <a:gd name="T36" fmla="*/ 2021 w 2780"/>
                <a:gd name="T37" fmla="*/ 324 h 953"/>
                <a:gd name="T38" fmla="*/ 2009 w 2780"/>
                <a:gd name="T39" fmla="*/ 336 h 953"/>
                <a:gd name="T40" fmla="*/ 1979 w 2780"/>
                <a:gd name="T41" fmla="*/ 342 h 953"/>
                <a:gd name="T42" fmla="*/ 1913 w 2780"/>
                <a:gd name="T43" fmla="*/ 336 h 953"/>
                <a:gd name="T44" fmla="*/ 1877 w 2780"/>
                <a:gd name="T45" fmla="*/ 330 h 953"/>
                <a:gd name="T46" fmla="*/ 1865 w 2780"/>
                <a:gd name="T47" fmla="*/ 342 h 953"/>
                <a:gd name="T48" fmla="*/ 1853 w 2780"/>
                <a:gd name="T49" fmla="*/ 354 h 953"/>
                <a:gd name="T50" fmla="*/ 1823 w 2780"/>
                <a:gd name="T51" fmla="*/ 360 h 953"/>
                <a:gd name="T52" fmla="*/ 1764 w 2780"/>
                <a:gd name="T53" fmla="*/ 342 h 953"/>
                <a:gd name="T54" fmla="*/ 1740 w 2780"/>
                <a:gd name="T55" fmla="*/ 342 h 953"/>
                <a:gd name="T56" fmla="*/ 1716 w 2780"/>
                <a:gd name="T57" fmla="*/ 354 h 953"/>
                <a:gd name="T58" fmla="*/ 1656 w 2780"/>
                <a:gd name="T59" fmla="*/ 425 h 953"/>
                <a:gd name="T60" fmla="*/ 1614 w 2780"/>
                <a:gd name="T61" fmla="*/ 569 h 953"/>
                <a:gd name="T62" fmla="*/ 1614 w 2780"/>
                <a:gd name="T63" fmla="*/ 593 h 953"/>
                <a:gd name="T64" fmla="*/ 1620 w 2780"/>
                <a:gd name="T65" fmla="*/ 641 h 953"/>
                <a:gd name="T66" fmla="*/ 1638 w 2780"/>
                <a:gd name="T67" fmla="*/ 659 h 953"/>
                <a:gd name="T68" fmla="*/ 1632 w 2780"/>
                <a:gd name="T69" fmla="*/ 671 h 953"/>
                <a:gd name="T70" fmla="*/ 1620 w 2780"/>
                <a:gd name="T71" fmla="*/ 683 h 953"/>
                <a:gd name="T72" fmla="*/ 1542 w 2780"/>
                <a:gd name="T73" fmla="*/ 689 h 953"/>
                <a:gd name="T74" fmla="*/ 1465 w 2780"/>
                <a:gd name="T75" fmla="*/ 629 h 953"/>
                <a:gd name="T76" fmla="*/ 1333 w 2780"/>
                <a:gd name="T77" fmla="*/ 587 h 953"/>
                <a:gd name="T78" fmla="*/ 1184 w 2780"/>
                <a:gd name="T79" fmla="*/ 671 h 953"/>
                <a:gd name="T80" fmla="*/ 1016 w 2780"/>
                <a:gd name="T81" fmla="*/ 731 h 953"/>
                <a:gd name="T82" fmla="*/ 813 w 2780"/>
                <a:gd name="T83" fmla="*/ 743 h 953"/>
                <a:gd name="T84" fmla="*/ 628 w 2780"/>
                <a:gd name="T85" fmla="*/ 701 h 953"/>
                <a:gd name="T86" fmla="*/ 568 w 2780"/>
                <a:gd name="T87" fmla="*/ 695 h 953"/>
                <a:gd name="T88" fmla="*/ 556 w 2780"/>
                <a:gd name="T89" fmla="*/ 701 h 953"/>
                <a:gd name="T90" fmla="*/ 520 w 2780"/>
                <a:gd name="T91" fmla="*/ 731 h 953"/>
                <a:gd name="T92" fmla="*/ 436 w 2780"/>
                <a:gd name="T93" fmla="*/ 809 h 953"/>
                <a:gd name="T94" fmla="*/ 406 w 2780"/>
                <a:gd name="T95" fmla="*/ 821 h 953"/>
                <a:gd name="T96" fmla="*/ 382 w 2780"/>
                <a:gd name="T97" fmla="*/ 821 h 953"/>
                <a:gd name="T98" fmla="*/ 335 w 2780"/>
                <a:gd name="T99" fmla="*/ 827 h 953"/>
                <a:gd name="T100" fmla="*/ 209 w 2780"/>
                <a:gd name="T101" fmla="*/ 851 h 953"/>
                <a:gd name="T102" fmla="*/ 173 w 2780"/>
                <a:gd name="T103" fmla="*/ 857 h 953"/>
                <a:gd name="T104" fmla="*/ 125 w 2780"/>
                <a:gd name="T105" fmla="*/ 851 h 953"/>
                <a:gd name="T106" fmla="*/ 107 w 2780"/>
                <a:gd name="T107" fmla="*/ 857 h 953"/>
                <a:gd name="T108" fmla="*/ 101 w 2780"/>
                <a:gd name="T109" fmla="*/ 875 h 953"/>
                <a:gd name="T110" fmla="*/ 83 w 2780"/>
                <a:gd name="T111" fmla="*/ 887 h 953"/>
                <a:gd name="T112" fmla="*/ 48 w 2780"/>
                <a:gd name="T113" fmla="*/ 899 h 953"/>
                <a:gd name="T114" fmla="*/ 2780 w 2780"/>
                <a:gd name="T115" fmla="*/ 24 h 95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48" y="186"/>
                  </a:lnTo>
                  <a:lnTo>
                    <a:pt x="2242" y="186"/>
                  </a:lnTo>
                  <a:lnTo>
                    <a:pt x="2236" y="186"/>
                  </a:lnTo>
                  <a:lnTo>
                    <a:pt x="2230" y="186"/>
                  </a:lnTo>
                  <a:lnTo>
                    <a:pt x="2224" y="192"/>
                  </a:lnTo>
                  <a:lnTo>
                    <a:pt x="2218" y="192"/>
                  </a:lnTo>
                  <a:lnTo>
                    <a:pt x="2212" y="198"/>
                  </a:lnTo>
                  <a:lnTo>
                    <a:pt x="2194" y="204"/>
                  </a:lnTo>
                  <a:lnTo>
                    <a:pt x="2170" y="210"/>
                  </a:lnTo>
                  <a:lnTo>
                    <a:pt x="2146" y="228"/>
                  </a:lnTo>
                  <a:lnTo>
                    <a:pt x="2122" y="240"/>
                  </a:lnTo>
                  <a:lnTo>
                    <a:pt x="2116" y="240"/>
                  </a:lnTo>
                  <a:lnTo>
                    <a:pt x="2110" y="240"/>
                  </a:lnTo>
                  <a:lnTo>
                    <a:pt x="2104" y="240"/>
                  </a:lnTo>
                  <a:lnTo>
                    <a:pt x="2098" y="246"/>
                  </a:lnTo>
                  <a:lnTo>
                    <a:pt x="2092" y="246"/>
                  </a:lnTo>
                  <a:lnTo>
                    <a:pt x="2086" y="246"/>
                  </a:lnTo>
                  <a:lnTo>
                    <a:pt x="2080" y="252"/>
                  </a:lnTo>
                  <a:lnTo>
                    <a:pt x="2080" y="258"/>
                  </a:lnTo>
                  <a:lnTo>
                    <a:pt x="2074" y="258"/>
                  </a:lnTo>
                  <a:lnTo>
                    <a:pt x="2074" y="264"/>
                  </a:lnTo>
                  <a:lnTo>
                    <a:pt x="2074" y="270"/>
                  </a:lnTo>
                  <a:lnTo>
                    <a:pt x="2074" y="276"/>
                  </a:lnTo>
                  <a:lnTo>
                    <a:pt x="2069" y="288"/>
                  </a:lnTo>
                  <a:lnTo>
                    <a:pt x="2057" y="300"/>
                  </a:lnTo>
                  <a:lnTo>
                    <a:pt x="2051" y="300"/>
                  </a:lnTo>
                  <a:lnTo>
                    <a:pt x="2045" y="300"/>
                  </a:lnTo>
                  <a:lnTo>
                    <a:pt x="2039" y="306"/>
                  </a:lnTo>
                  <a:lnTo>
                    <a:pt x="2033" y="306"/>
                  </a:lnTo>
                  <a:lnTo>
                    <a:pt x="2033" y="312"/>
                  </a:lnTo>
                  <a:lnTo>
                    <a:pt x="2027" y="312"/>
                  </a:lnTo>
                  <a:lnTo>
                    <a:pt x="2027" y="318"/>
                  </a:lnTo>
                  <a:lnTo>
                    <a:pt x="2021" y="324"/>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1" y="336"/>
                  </a:lnTo>
                  <a:lnTo>
                    <a:pt x="1865" y="342"/>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71"/>
                  </a:lnTo>
                  <a:lnTo>
                    <a:pt x="1632" y="671"/>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2"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path>
              </a:pathLst>
            </a:custGeom>
            <a:gradFill rotWithShape="0">
              <a:gsLst>
                <a:gs pos="0">
                  <a:schemeClr val="bg1"/>
                </a:gs>
                <a:gs pos="100000">
                  <a:schemeClr val="bg2"/>
                </a:gs>
              </a:gsLst>
              <a:lin ang="2700000" scaled="1"/>
            </a:gradFill>
            <a:ln w="9525">
              <a:noFill/>
              <a:prstDash val="solid"/>
              <a:round/>
              <a:headEnd/>
              <a:tailEnd/>
            </a:ln>
          </p:spPr>
          <p:txBody>
            <a:bodyPr/>
            <a:lstStyle/>
            <a:p>
              <a:endParaRPr lang="en-US"/>
            </a:p>
          </p:txBody>
        </p:sp>
        <p:sp>
          <p:nvSpPr>
            <p:cNvPr id="221188" name="Freeform 4"/>
            <p:cNvSpPr>
              <a:spLocks/>
            </p:cNvSpPr>
            <p:nvPr/>
          </p:nvSpPr>
          <p:spPr bwMode="ltGray">
            <a:xfrm>
              <a:off x="4602" y="4014"/>
              <a:ext cx="12" cy="18"/>
            </a:xfrm>
            <a:custGeom>
              <a:avLst/>
              <a:gdLst/>
              <a:ahLst/>
              <a:cxnLst>
                <a:cxn ang="0">
                  <a:pos x="12" y="18"/>
                </a:cxn>
                <a:cxn ang="0">
                  <a:pos x="12" y="12"/>
                </a:cxn>
                <a:cxn ang="0">
                  <a:pos x="6" y="6"/>
                </a:cxn>
                <a:cxn ang="0">
                  <a:pos x="6" y="6"/>
                </a:cxn>
                <a:cxn ang="0">
                  <a:pos x="0" y="0"/>
                </a:cxn>
                <a:cxn ang="0">
                  <a:pos x="12" y="18"/>
                </a:cxn>
                <a:cxn ang="0">
                  <a:pos x="12" y="18"/>
                </a:cxn>
                <a:cxn ang="0">
                  <a:pos x="12" y="18"/>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221189" name="Freeform 5"/>
            <p:cNvSpPr>
              <a:spLocks/>
            </p:cNvSpPr>
            <p:nvPr/>
          </p:nvSpPr>
          <p:spPr bwMode="ltGray">
            <a:xfrm>
              <a:off x="4596" y="3996"/>
              <a:ext cx="6" cy="18"/>
            </a:xfrm>
            <a:custGeom>
              <a:avLst/>
              <a:gdLst/>
              <a:ahLst/>
              <a:cxnLst>
                <a:cxn ang="0">
                  <a:pos x="0" y="12"/>
                </a:cxn>
                <a:cxn ang="0">
                  <a:pos x="6" y="18"/>
                </a:cxn>
                <a:cxn ang="0">
                  <a:pos x="0" y="0"/>
                </a:cxn>
                <a:cxn ang="0">
                  <a:pos x="0" y="12"/>
                </a:cxn>
                <a:cxn ang="0">
                  <a:pos x="0" y="12"/>
                </a:cxn>
                <a:cxn ang="0">
                  <a:pos x="0" y="12"/>
                </a:cxn>
              </a:cxnLst>
              <a:rect l="0" t="0" r="r" b="b"/>
              <a:pathLst>
                <a:path w="6" h="18">
                  <a:moveTo>
                    <a:pt x="0" y="12"/>
                  </a:moveTo>
                  <a:lnTo>
                    <a:pt x="6" y="18"/>
                  </a:lnTo>
                  <a:lnTo>
                    <a:pt x="0" y="0"/>
                  </a:lnTo>
                  <a:lnTo>
                    <a:pt x="0" y="12"/>
                  </a:lnTo>
                  <a:lnTo>
                    <a:pt x="0" y="12"/>
                  </a:lnTo>
                  <a:lnTo>
                    <a:pt x="0"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221190" name="Freeform 6"/>
            <p:cNvSpPr>
              <a:spLocks/>
            </p:cNvSpPr>
            <p:nvPr/>
          </p:nvSpPr>
          <p:spPr bwMode="ltGray">
            <a:xfrm>
              <a:off x="5180" y="3577"/>
              <a:ext cx="304" cy="741"/>
            </a:xfrm>
            <a:custGeom>
              <a:avLst/>
              <a:gdLst/>
              <a:ahLst/>
              <a:cxnLst>
                <a:cxn ang="0">
                  <a:pos x="280" y="42"/>
                </a:cxn>
                <a:cxn ang="0">
                  <a:pos x="274" y="42"/>
                </a:cxn>
                <a:cxn ang="0">
                  <a:pos x="268" y="42"/>
                </a:cxn>
                <a:cxn ang="0">
                  <a:pos x="256" y="42"/>
                </a:cxn>
                <a:cxn ang="0">
                  <a:pos x="238" y="48"/>
                </a:cxn>
                <a:cxn ang="0">
                  <a:pos x="214" y="12"/>
                </a:cxn>
                <a:cxn ang="0">
                  <a:pos x="196" y="0"/>
                </a:cxn>
                <a:cxn ang="0">
                  <a:pos x="196" y="0"/>
                </a:cxn>
                <a:cxn ang="0">
                  <a:pos x="164" y="167"/>
                </a:cxn>
                <a:cxn ang="0">
                  <a:pos x="144" y="217"/>
                </a:cxn>
                <a:cxn ang="0">
                  <a:pos x="110" y="281"/>
                </a:cxn>
                <a:cxn ang="0">
                  <a:pos x="96" y="327"/>
                </a:cxn>
                <a:cxn ang="0">
                  <a:pos x="124" y="405"/>
                </a:cxn>
                <a:cxn ang="0">
                  <a:pos x="100" y="463"/>
                </a:cxn>
                <a:cxn ang="0">
                  <a:pos x="68" y="503"/>
                </a:cxn>
                <a:cxn ang="0">
                  <a:pos x="30" y="539"/>
                </a:cxn>
                <a:cxn ang="0">
                  <a:pos x="24" y="613"/>
                </a:cxn>
                <a:cxn ang="0">
                  <a:pos x="0" y="741"/>
                </a:cxn>
                <a:cxn ang="0">
                  <a:pos x="202" y="741"/>
                </a:cxn>
                <a:cxn ang="0">
                  <a:pos x="180" y="639"/>
                </a:cxn>
                <a:cxn ang="0">
                  <a:pos x="192" y="589"/>
                </a:cxn>
                <a:cxn ang="0">
                  <a:pos x="178" y="539"/>
                </a:cxn>
                <a:cxn ang="0">
                  <a:pos x="190" y="499"/>
                </a:cxn>
                <a:cxn ang="0">
                  <a:pos x="184" y="465"/>
                </a:cxn>
                <a:cxn ang="0">
                  <a:pos x="192" y="391"/>
                </a:cxn>
                <a:cxn ang="0">
                  <a:pos x="216" y="313"/>
                </a:cxn>
                <a:cxn ang="0">
                  <a:pos x="238" y="249"/>
                </a:cxn>
                <a:cxn ang="0">
                  <a:pos x="268" y="185"/>
                </a:cxn>
                <a:cxn ang="0">
                  <a:pos x="284" y="159"/>
                </a:cxn>
                <a:cxn ang="0">
                  <a:pos x="304" y="12"/>
                </a:cxn>
                <a:cxn ang="0">
                  <a:pos x="298" y="24"/>
                </a:cxn>
                <a:cxn ang="0">
                  <a:pos x="292" y="30"/>
                </a:cxn>
                <a:cxn ang="0">
                  <a:pos x="292" y="36"/>
                </a:cxn>
                <a:cxn ang="0">
                  <a:pos x="286" y="36"/>
                </a:cxn>
                <a:cxn ang="0">
                  <a:pos x="286" y="42"/>
                </a:cxn>
                <a:cxn ang="0">
                  <a:pos x="280" y="42"/>
                </a:cxn>
                <a:cxn ang="0">
                  <a:pos x="280" y="42"/>
                </a:cxn>
                <a:cxn ang="0">
                  <a:pos x="280" y="42"/>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221191" name="Freeform 7"/>
            <p:cNvSpPr>
              <a:spLocks/>
            </p:cNvSpPr>
            <p:nvPr/>
          </p:nvSpPr>
          <p:spPr bwMode="ltGray">
            <a:xfrm>
              <a:off x="4918" y="3553"/>
              <a:ext cx="314" cy="767"/>
            </a:xfrm>
            <a:custGeom>
              <a:avLst/>
              <a:gdLst/>
              <a:ahLst/>
              <a:cxnLst>
                <a:cxn ang="0">
                  <a:pos x="284" y="6"/>
                </a:cxn>
                <a:cxn ang="0">
                  <a:pos x="278" y="6"/>
                </a:cxn>
                <a:cxn ang="0">
                  <a:pos x="272" y="12"/>
                </a:cxn>
                <a:cxn ang="0">
                  <a:pos x="254" y="18"/>
                </a:cxn>
                <a:cxn ang="0">
                  <a:pos x="230" y="24"/>
                </a:cxn>
                <a:cxn ang="0">
                  <a:pos x="206" y="42"/>
                </a:cxn>
                <a:cxn ang="0">
                  <a:pos x="188" y="48"/>
                </a:cxn>
                <a:cxn ang="0">
                  <a:pos x="176" y="54"/>
                </a:cxn>
                <a:cxn ang="0">
                  <a:pos x="170" y="54"/>
                </a:cxn>
                <a:cxn ang="0">
                  <a:pos x="150" y="169"/>
                </a:cxn>
                <a:cxn ang="0">
                  <a:pos x="110" y="225"/>
                </a:cxn>
                <a:cxn ang="0">
                  <a:pos x="54" y="383"/>
                </a:cxn>
                <a:cxn ang="0">
                  <a:pos x="82" y="555"/>
                </a:cxn>
                <a:cxn ang="0">
                  <a:pos x="40" y="679"/>
                </a:cxn>
                <a:cxn ang="0">
                  <a:pos x="0" y="767"/>
                </a:cxn>
                <a:cxn ang="0">
                  <a:pos x="108" y="767"/>
                </a:cxn>
                <a:cxn ang="0">
                  <a:pos x="120" y="611"/>
                </a:cxn>
                <a:cxn ang="0">
                  <a:pos x="148" y="499"/>
                </a:cxn>
                <a:cxn ang="0">
                  <a:pos x="160" y="367"/>
                </a:cxn>
                <a:cxn ang="0">
                  <a:pos x="218" y="327"/>
                </a:cxn>
                <a:cxn ang="0">
                  <a:pos x="238" y="221"/>
                </a:cxn>
                <a:cxn ang="0">
                  <a:pos x="296" y="135"/>
                </a:cxn>
                <a:cxn ang="0">
                  <a:pos x="314" y="0"/>
                </a:cxn>
                <a:cxn ang="0">
                  <a:pos x="302" y="0"/>
                </a:cxn>
                <a:cxn ang="0">
                  <a:pos x="296" y="0"/>
                </a:cxn>
                <a:cxn ang="0">
                  <a:pos x="290" y="0"/>
                </a:cxn>
                <a:cxn ang="0">
                  <a:pos x="284" y="6"/>
                </a:cxn>
                <a:cxn ang="0">
                  <a:pos x="284" y="6"/>
                </a:cxn>
                <a:cxn ang="0">
                  <a:pos x="284" y="6"/>
                </a:cxn>
                <a:cxn ang="0">
                  <a:pos x="284" y="6"/>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221192" name="Freeform 8"/>
            <p:cNvSpPr>
              <a:spLocks/>
            </p:cNvSpPr>
            <p:nvPr/>
          </p:nvSpPr>
          <p:spPr bwMode="ltGray">
            <a:xfrm>
              <a:off x="4700" y="3697"/>
              <a:ext cx="275" cy="623"/>
            </a:xfrm>
            <a:custGeom>
              <a:avLst/>
              <a:gdLst/>
              <a:ahLst/>
              <a:cxnLst>
                <a:cxn ang="0">
                  <a:pos x="257" y="12"/>
                </a:cxn>
                <a:cxn ang="0">
                  <a:pos x="239" y="6"/>
                </a:cxn>
                <a:cxn ang="0">
                  <a:pos x="203" y="6"/>
                </a:cxn>
                <a:cxn ang="0">
                  <a:pos x="203" y="6"/>
                </a:cxn>
                <a:cxn ang="0">
                  <a:pos x="197" y="6"/>
                </a:cxn>
                <a:cxn ang="0">
                  <a:pos x="185" y="0"/>
                </a:cxn>
                <a:cxn ang="0">
                  <a:pos x="173" y="0"/>
                </a:cxn>
                <a:cxn ang="0">
                  <a:pos x="166" y="0"/>
                </a:cxn>
                <a:cxn ang="0">
                  <a:pos x="160" y="0"/>
                </a:cxn>
                <a:cxn ang="0">
                  <a:pos x="144" y="117"/>
                </a:cxn>
                <a:cxn ang="0">
                  <a:pos x="128" y="185"/>
                </a:cxn>
                <a:cxn ang="0">
                  <a:pos x="58" y="299"/>
                </a:cxn>
                <a:cxn ang="0">
                  <a:pos x="54" y="441"/>
                </a:cxn>
                <a:cxn ang="0">
                  <a:pos x="24" y="523"/>
                </a:cxn>
                <a:cxn ang="0">
                  <a:pos x="0" y="623"/>
                </a:cxn>
                <a:cxn ang="0">
                  <a:pos x="78" y="623"/>
                </a:cxn>
                <a:cxn ang="0">
                  <a:pos x="92" y="555"/>
                </a:cxn>
                <a:cxn ang="0">
                  <a:pos x="134" y="447"/>
                </a:cxn>
                <a:cxn ang="0">
                  <a:pos x="158" y="315"/>
                </a:cxn>
                <a:cxn ang="0">
                  <a:pos x="184" y="257"/>
                </a:cxn>
                <a:cxn ang="0">
                  <a:pos x="216" y="211"/>
                </a:cxn>
                <a:cxn ang="0">
                  <a:pos x="222" y="145"/>
                </a:cxn>
                <a:cxn ang="0">
                  <a:pos x="240" y="111"/>
                </a:cxn>
                <a:cxn ang="0">
                  <a:pos x="262" y="79"/>
                </a:cxn>
                <a:cxn ang="0">
                  <a:pos x="275" y="6"/>
                </a:cxn>
                <a:cxn ang="0">
                  <a:pos x="263" y="12"/>
                </a:cxn>
                <a:cxn ang="0">
                  <a:pos x="257" y="12"/>
                </a:cxn>
                <a:cxn ang="0">
                  <a:pos x="257" y="12"/>
                </a:cxn>
                <a:cxn ang="0">
                  <a:pos x="257" y="12"/>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221193" name="Freeform 9"/>
            <p:cNvSpPr>
              <a:spLocks/>
            </p:cNvSpPr>
            <p:nvPr/>
          </p:nvSpPr>
          <p:spPr bwMode="ltGray">
            <a:xfrm>
              <a:off x="4522" y="3709"/>
              <a:ext cx="213" cy="611"/>
            </a:xfrm>
            <a:custGeom>
              <a:avLst/>
              <a:gdLst/>
              <a:ahLst/>
              <a:cxnLst>
                <a:cxn ang="0">
                  <a:pos x="171" y="12"/>
                </a:cxn>
                <a:cxn ang="0">
                  <a:pos x="159" y="24"/>
                </a:cxn>
                <a:cxn ang="0">
                  <a:pos x="153" y="36"/>
                </a:cxn>
                <a:cxn ang="0">
                  <a:pos x="128" y="60"/>
                </a:cxn>
                <a:cxn ang="0">
                  <a:pos x="110" y="83"/>
                </a:cxn>
                <a:cxn ang="0">
                  <a:pos x="86" y="119"/>
                </a:cxn>
                <a:cxn ang="0">
                  <a:pos x="68" y="167"/>
                </a:cxn>
                <a:cxn ang="0">
                  <a:pos x="68" y="221"/>
                </a:cxn>
                <a:cxn ang="0">
                  <a:pos x="68" y="227"/>
                </a:cxn>
                <a:cxn ang="0">
                  <a:pos x="68" y="233"/>
                </a:cxn>
                <a:cxn ang="0">
                  <a:pos x="68" y="239"/>
                </a:cxn>
                <a:cxn ang="0">
                  <a:pos x="68" y="245"/>
                </a:cxn>
                <a:cxn ang="0">
                  <a:pos x="68" y="251"/>
                </a:cxn>
                <a:cxn ang="0">
                  <a:pos x="68" y="251"/>
                </a:cxn>
                <a:cxn ang="0">
                  <a:pos x="68" y="257"/>
                </a:cxn>
                <a:cxn ang="0">
                  <a:pos x="68" y="269"/>
                </a:cxn>
                <a:cxn ang="0">
                  <a:pos x="74" y="287"/>
                </a:cxn>
                <a:cxn ang="0">
                  <a:pos x="80" y="305"/>
                </a:cxn>
                <a:cxn ang="0">
                  <a:pos x="86" y="311"/>
                </a:cxn>
                <a:cxn ang="0">
                  <a:pos x="86" y="311"/>
                </a:cxn>
                <a:cxn ang="0">
                  <a:pos x="92" y="317"/>
                </a:cxn>
                <a:cxn ang="0">
                  <a:pos x="92" y="323"/>
                </a:cxn>
                <a:cxn ang="0">
                  <a:pos x="92" y="323"/>
                </a:cxn>
                <a:cxn ang="0">
                  <a:pos x="24" y="437"/>
                </a:cxn>
                <a:cxn ang="0">
                  <a:pos x="18" y="471"/>
                </a:cxn>
                <a:cxn ang="0">
                  <a:pos x="0" y="547"/>
                </a:cxn>
                <a:cxn ang="0">
                  <a:pos x="50" y="611"/>
                </a:cxn>
                <a:cxn ang="0">
                  <a:pos x="114" y="611"/>
                </a:cxn>
                <a:cxn ang="0">
                  <a:pos x="104" y="555"/>
                </a:cxn>
                <a:cxn ang="0">
                  <a:pos x="120" y="515"/>
                </a:cxn>
                <a:cxn ang="0">
                  <a:pos x="150" y="449"/>
                </a:cxn>
                <a:cxn ang="0">
                  <a:pos x="166" y="377"/>
                </a:cxn>
                <a:cxn ang="0">
                  <a:pos x="156" y="295"/>
                </a:cxn>
                <a:cxn ang="0">
                  <a:pos x="170" y="203"/>
                </a:cxn>
                <a:cxn ang="0">
                  <a:pos x="212" y="95"/>
                </a:cxn>
                <a:cxn ang="0">
                  <a:pos x="213" y="0"/>
                </a:cxn>
                <a:cxn ang="0">
                  <a:pos x="207" y="0"/>
                </a:cxn>
                <a:cxn ang="0">
                  <a:pos x="201" y="0"/>
                </a:cxn>
                <a:cxn ang="0">
                  <a:pos x="195" y="0"/>
                </a:cxn>
                <a:cxn ang="0">
                  <a:pos x="189" y="0"/>
                </a:cxn>
                <a:cxn ang="0">
                  <a:pos x="183" y="6"/>
                </a:cxn>
                <a:cxn ang="0">
                  <a:pos x="177" y="6"/>
                </a:cxn>
                <a:cxn ang="0">
                  <a:pos x="171" y="12"/>
                </a:cxn>
                <a:cxn ang="0">
                  <a:pos x="171" y="12"/>
                </a:cxn>
                <a:cxn ang="0">
                  <a:pos x="171" y="12"/>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221194" name="Freeform 10"/>
            <p:cNvSpPr>
              <a:spLocks/>
            </p:cNvSpPr>
            <p:nvPr/>
          </p:nvSpPr>
          <p:spPr bwMode="ltGray">
            <a:xfrm>
              <a:off x="4292" y="3936"/>
              <a:ext cx="167" cy="384"/>
            </a:xfrm>
            <a:custGeom>
              <a:avLst/>
              <a:gdLst/>
              <a:ahLst/>
              <a:cxnLst>
                <a:cxn ang="0">
                  <a:pos x="149" y="60"/>
                </a:cxn>
                <a:cxn ang="0">
                  <a:pos x="119" y="30"/>
                </a:cxn>
                <a:cxn ang="0">
                  <a:pos x="89" y="12"/>
                </a:cxn>
                <a:cxn ang="0">
                  <a:pos x="59" y="0"/>
                </a:cxn>
                <a:cxn ang="0">
                  <a:pos x="54" y="70"/>
                </a:cxn>
                <a:cxn ang="0">
                  <a:pos x="46" y="112"/>
                </a:cxn>
                <a:cxn ang="0">
                  <a:pos x="52" y="168"/>
                </a:cxn>
                <a:cxn ang="0">
                  <a:pos x="24" y="194"/>
                </a:cxn>
                <a:cxn ang="0">
                  <a:pos x="16" y="258"/>
                </a:cxn>
                <a:cxn ang="0">
                  <a:pos x="2" y="300"/>
                </a:cxn>
                <a:cxn ang="0">
                  <a:pos x="0" y="352"/>
                </a:cxn>
                <a:cxn ang="0">
                  <a:pos x="47" y="384"/>
                </a:cxn>
                <a:cxn ang="0">
                  <a:pos x="149" y="384"/>
                </a:cxn>
                <a:cxn ang="0">
                  <a:pos x="134" y="350"/>
                </a:cxn>
                <a:cxn ang="0">
                  <a:pos x="104" y="324"/>
                </a:cxn>
                <a:cxn ang="0">
                  <a:pos x="138" y="274"/>
                </a:cxn>
                <a:cxn ang="0">
                  <a:pos x="122" y="220"/>
                </a:cxn>
                <a:cxn ang="0">
                  <a:pos x="132" y="186"/>
                </a:cxn>
                <a:cxn ang="0">
                  <a:pos x="140" y="154"/>
                </a:cxn>
                <a:cxn ang="0">
                  <a:pos x="167" y="90"/>
                </a:cxn>
                <a:cxn ang="0">
                  <a:pos x="149" y="60"/>
                </a:cxn>
                <a:cxn ang="0">
                  <a:pos x="149" y="60"/>
                </a:cxn>
                <a:cxn ang="0">
                  <a:pos x="149" y="60"/>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221195" name="Freeform 11"/>
            <p:cNvSpPr>
              <a:spLocks/>
            </p:cNvSpPr>
            <p:nvPr/>
          </p:nvSpPr>
          <p:spPr bwMode="ltGray">
            <a:xfrm>
              <a:off x="4100" y="4020"/>
              <a:ext cx="166" cy="300"/>
            </a:xfrm>
            <a:custGeom>
              <a:avLst/>
              <a:gdLst/>
              <a:ahLst/>
              <a:cxnLst>
                <a:cxn ang="0">
                  <a:pos x="136" y="12"/>
                </a:cxn>
                <a:cxn ang="0">
                  <a:pos x="100" y="0"/>
                </a:cxn>
                <a:cxn ang="0">
                  <a:pos x="78" y="64"/>
                </a:cxn>
                <a:cxn ang="0">
                  <a:pos x="70" y="126"/>
                </a:cxn>
                <a:cxn ang="0">
                  <a:pos x="46" y="184"/>
                </a:cxn>
                <a:cxn ang="0">
                  <a:pos x="58" y="232"/>
                </a:cxn>
                <a:cxn ang="0">
                  <a:pos x="38" y="268"/>
                </a:cxn>
                <a:cxn ang="0">
                  <a:pos x="0" y="300"/>
                </a:cxn>
                <a:cxn ang="0">
                  <a:pos x="160" y="300"/>
                </a:cxn>
                <a:cxn ang="0">
                  <a:pos x="136" y="272"/>
                </a:cxn>
                <a:cxn ang="0">
                  <a:pos x="98" y="234"/>
                </a:cxn>
                <a:cxn ang="0">
                  <a:pos x="130" y="188"/>
                </a:cxn>
                <a:cxn ang="0">
                  <a:pos x="138" y="134"/>
                </a:cxn>
                <a:cxn ang="0">
                  <a:pos x="144" y="94"/>
                </a:cxn>
                <a:cxn ang="0">
                  <a:pos x="164" y="60"/>
                </a:cxn>
                <a:cxn ang="0">
                  <a:pos x="166" y="0"/>
                </a:cxn>
                <a:cxn ang="0">
                  <a:pos x="136" y="12"/>
                </a:cxn>
                <a:cxn ang="0">
                  <a:pos x="136" y="12"/>
                </a:cxn>
                <a:cxn ang="0">
                  <a:pos x="136" y="12"/>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221196" name="Freeform 12"/>
            <p:cNvSpPr>
              <a:spLocks/>
            </p:cNvSpPr>
            <p:nvPr/>
          </p:nvSpPr>
          <p:spPr bwMode="ltGray">
            <a:xfrm>
              <a:off x="3910" y="4038"/>
              <a:ext cx="237" cy="282"/>
            </a:xfrm>
            <a:custGeom>
              <a:avLst/>
              <a:gdLst/>
              <a:ahLst/>
              <a:cxnLst>
                <a:cxn ang="0">
                  <a:pos x="201" y="0"/>
                </a:cxn>
                <a:cxn ang="0">
                  <a:pos x="183" y="0"/>
                </a:cxn>
                <a:cxn ang="0">
                  <a:pos x="158" y="50"/>
                </a:cxn>
                <a:cxn ang="0">
                  <a:pos x="148" y="92"/>
                </a:cxn>
                <a:cxn ang="0">
                  <a:pos x="120" y="144"/>
                </a:cxn>
                <a:cxn ang="0">
                  <a:pos x="82" y="182"/>
                </a:cxn>
                <a:cxn ang="0">
                  <a:pos x="60" y="232"/>
                </a:cxn>
                <a:cxn ang="0">
                  <a:pos x="0" y="282"/>
                </a:cxn>
                <a:cxn ang="0">
                  <a:pos x="128" y="282"/>
                </a:cxn>
                <a:cxn ang="0">
                  <a:pos x="154" y="254"/>
                </a:cxn>
                <a:cxn ang="0">
                  <a:pos x="158" y="196"/>
                </a:cxn>
                <a:cxn ang="0">
                  <a:pos x="188" y="148"/>
                </a:cxn>
                <a:cxn ang="0">
                  <a:pos x="196" y="70"/>
                </a:cxn>
                <a:cxn ang="0">
                  <a:pos x="237" y="0"/>
                </a:cxn>
                <a:cxn ang="0">
                  <a:pos x="201" y="0"/>
                </a:cxn>
                <a:cxn ang="0">
                  <a:pos x="201" y="0"/>
                </a:cxn>
                <a:cxn ang="0">
                  <a:pos x="201" y="0"/>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221197" name="Freeform 13"/>
            <p:cNvSpPr>
              <a:spLocks/>
            </p:cNvSpPr>
            <p:nvPr/>
          </p:nvSpPr>
          <p:spPr bwMode="ltGray">
            <a:xfrm>
              <a:off x="3674" y="4086"/>
              <a:ext cx="196" cy="234"/>
            </a:xfrm>
            <a:custGeom>
              <a:avLst/>
              <a:gdLst/>
              <a:ahLst/>
              <a:cxnLst>
                <a:cxn ang="0">
                  <a:pos x="167" y="54"/>
                </a:cxn>
                <a:cxn ang="0">
                  <a:pos x="113" y="24"/>
                </a:cxn>
                <a:cxn ang="0">
                  <a:pos x="83" y="0"/>
                </a:cxn>
                <a:cxn ang="0">
                  <a:pos x="80" y="62"/>
                </a:cxn>
                <a:cxn ang="0">
                  <a:pos x="58" y="100"/>
                </a:cxn>
                <a:cxn ang="0">
                  <a:pos x="54" y="160"/>
                </a:cxn>
                <a:cxn ang="0">
                  <a:pos x="36" y="202"/>
                </a:cxn>
                <a:cxn ang="0">
                  <a:pos x="0" y="234"/>
                </a:cxn>
                <a:cxn ang="0">
                  <a:pos x="146" y="234"/>
                </a:cxn>
                <a:cxn ang="0">
                  <a:pos x="170" y="198"/>
                </a:cxn>
                <a:cxn ang="0">
                  <a:pos x="158" y="138"/>
                </a:cxn>
                <a:cxn ang="0">
                  <a:pos x="196" y="100"/>
                </a:cxn>
                <a:cxn ang="0">
                  <a:pos x="191" y="54"/>
                </a:cxn>
                <a:cxn ang="0">
                  <a:pos x="167" y="54"/>
                </a:cxn>
                <a:cxn ang="0">
                  <a:pos x="167" y="54"/>
                </a:cxn>
                <a:cxn ang="0">
                  <a:pos x="167" y="54"/>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221198" name="Freeform 14"/>
            <p:cNvSpPr>
              <a:spLocks/>
            </p:cNvSpPr>
            <p:nvPr/>
          </p:nvSpPr>
          <p:spPr bwMode="ltGray">
            <a:xfrm>
              <a:off x="3476" y="4068"/>
              <a:ext cx="190" cy="252"/>
            </a:xfrm>
            <a:custGeom>
              <a:avLst/>
              <a:gdLst/>
              <a:ahLst/>
              <a:cxnLst>
                <a:cxn ang="0">
                  <a:pos x="190" y="0"/>
                </a:cxn>
                <a:cxn ang="0">
                  <a:pos x="166" y="0"/>
                </a:cxn>
                <a:cxn ang="0">
                  <a:pos x="158" y="38"/>
                </a:cxn>
                <a:cxn ang="0">
                  <a:pos x="138" y="120"/>
                </a:cxn>
                <a:cxn ang="0">
                  <a:pos x="94" y="180"/>
                </a:cxn>
                <a:cxn ang="0">
                  <a:pos x="62" y="234"/>
                </a:cxn>
                <a:cxn ang="0">
                  <a:pos x="0" y="252"/>
                </a:cxn>
                <a:cxn ang="0">
                  <a:pos x="128" y="252"/>
                </a:cxn>
                <a:cxn ang="0">
                  <a:pos x="142" y="188"/>
                </a:cxn>
                <a:cxn ang="0">
                  <a:pos x="186" y="90"/>
                </a:cxn>
                <a:cxn ang="0">
                  <a:pos x="190" y="38"/>
                </a:cxn>
                <a:cxn ang="0">
                  <a:pos x="190" y="0"/>
                </a:cxn>
                <a:cxn ang="0">
                  <a:pos x="190" y="0"/>
                </a:cxn>
                <a:cxn ang="0">
                  <a:pos x="190" y="0"/>
                </a:cxn>
                <a:cxn ang="0">
                  <a:pos x="190" y="0"/>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221199" name="Freeform 15"/>
            <p:cNvSpPr>
              <a:spLocks/>
            </p:cNvSpPr>
            <p:nvPr/>
          </p:nvSpPr>
          <p:spPr bwMode="ltGray">
            <a:xfrm>
              <a:off x="3170" y="4188"/>
              <a:ext cx="230" cy="132"/>
            </a:xfrm>
            <a:custGeom>
              <a:avLst/>
              <a:gdLst/>
              <a:ahLst/>
              <a:cxnLst>
                <a:cxn ang="0">
                  <a:pos x="197" y="0"/>
                </a:cxn>
                <a:cxn ang="0">
                  <a:pos x="191" y="0"/>
                </a:cxn>
                <a:cxn ang="0">
                  <a:pos x="185" y="0"/>
                </a:cxn>
                <a:cxn ang="0">
                  <a:pos x="173" y="0"/>
                </a:cxn>
                <a:cxn ang="0">
                  <a:pos x="161" y="0"/>
                </a:cxn>
                <a:cxn ang="0">
                  <a:pos x="155" y="0"/>
                </a:cxn>
                <a:cxn ang="0">
                  <a:pos x="138" y="6"/>
                </a:cxn>
                <a:cxn ang="0">
                  <a:pos x="132" y="6"/>
                </a:cxn>
                <a:cxn ang="0">
                  <a:pos x="35" y="18"/>
                </a:cxn>
                <a:cxn ang="0">
                  <a:pos x="11" y="30"/>
                </a:cxn>
                <a:cxn ang="0">
                  <a:pos x="23" y="54"/>
                </a:cxn>
                <a:cxn ang="0">
                  <a:pos x="0" y="100"/>
                </a:cxn>
                <a:cxn ang="0">
                  <a:pos x="0" y="132"/>
                </a:cxn>
                <a:cxn ang="0">
                  <a:pos x="162" y="132"/>
                </a:cxn>
                <a:cxn ang="0">
                  <a:pos x="204" y="88"/>
                </a:cxn>
                <a:cxn ang="0">
                  <a:pos x="230" y="46"/>
                </a:cxn>
                <a:cxn ang="0">
                  <a:pos x="214" y="24"/>
                </a:cxn>
                <a:cxn ang="0">
                  <a:pos x="215" y="0"/>
                </a:cxn>
                <a:cxn ang="0">
                  <a:pos x="209" y="0"/>
                </a:cxn>
                <a:cxn ang="0">
                  <a:pos x="203" y="0"/>
                </a:cxn>
                <a:cxn ang="0">
                  <a:pos x="203" y="0"/>
                </a:cxn>
                <a:cxn ang="0">
                  <a:pos x="197" y="0"/>
                </a:cxn>
                <a:cxn ang="0">
                  <a:pos x="197" y="0"/>
                </a:cxn>
                <a:cxn ang="0">
                  <a:pos x="197" y="0"/>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221200" name="Freeform 16"/>
            <p:cNvSpPr>
              <a:spLocks/>
            </p:cNvSpPr>
            <p:nvPr/>
          </p:nvSpPr>
          <p:spPr bwMode="ltGray">
            <a:xfrm>
              <a:off x="3044" y="4218"/>
              <a:ext cx="89" cy="102"/>
            </a:xfrm>
            <a:custGeom>
              <a:avLst/>
              <a:gdLst/>
              <a:ahLst/>
              <a:cxnLst>
                <a:cxn ang="0">
                  <a:pos x="71" y="0"/>
                </a:cxn>
                <a:cxn ang="0">
                  <a:pos x="66" y="48"/>
                </a:cxn>
                <a:cxn ang="0">
                  <a:pos x="30" y="72"/>
                </a:cxn>
                <a:cxn ang="0">
                  <a:pos x="0" y="102"/>
                </a:cxn>
                <a:cxn ang="0">
                  <a:pos x="66" y="102"/>
                </a:cxn>
                <a:cxn ang="0">
                  <a:pos x="88" y="56"/>
                </a:cxn>
                <a:cxn ang="0">
                  <a:pos x="89" y="6"/>
                </a:cxn>
                <a:cxn ang="0">
                  <a:pos x="71" y="0"/>
                </a:cxn>
                <a:cxn ang="0">
                  <a:pos x="71" y="0"/>
                </a:cxn>
                <a:cxn ang="0">
                  <a:pos x="71" y="0"/>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221201" name="Freeform 17"/>
            <p:cNvSpPr>
              <a:spLocks/>
            </p:cNvSpPr>
            <p:nvPr/>
          </p:nvSpPr>
          <p:spPr bwMode="ltGray">
            <a:xfrm>
              <a:off x="5482" y="3367"/>
              <a:ext cx="278" cy="953"/>
            </a:xfrm>
            <a:custGeom>
              <a:avLst/>
              <a:gdLst/>
              <a:ahLst/>
              <a:cxnLst>
                <a:cxn ang="0">
                  <a:pos x="278" y="24"/>
                </a:cxn>
                <a:cxn ang="0">
                  <a:pos x="272" y="24"/>
                </a:cxn>
                <a:cxn ang="0">
                  <a:pos x="272" y="18"/>
                </a:cxn>
                <a:cxn ang="0">
                  <a:pos x="266" y="18"/>
                </a:cxn>
                <a:cxn ang="0">
                  <a:pos x="254" y="12"/>
                </a:cxn>
                <a:cxn ang="0">
                  <a:pos x="236" y="6"/>
                </a:cxn>
                <a:cxn ang="0">
                  <a:pos x="212" y="0"/>
                </a:cxn>
                <a:cxn ang="0">
                  <a:pos x="206" y="6"/>
                </a:cxn>
                <a:cxn ang="0">
                  <a:pos x="198" y="129"/>
                </a:cxn>
                <a:cxn ang="0">
                  <a:pos x="184" y="209"/>
                </a:cxn>
                <a:cxn ang="0">
                  <a:pos x="182" y="249"/>
                </a:cxn>
                <a:cxn ang="0">
                  <a:pos x="200" y="339"/>
                </a:cxn>
                <a:cxn ang="0">
                  <a:pos x="186" y="481"/>
                </a:cxn>
                <a:cxn ang="0">
                  <a:pos x="176" y="521"/>
                </a:cxn>
                <a:cxn ang="0">
                  <a:pos x="156" y="601"/>
                </a:cxn>
                <a:cxn ang="0">
                  <a:pos x="172" y="681"/>
                </a:cxn>
                <a:cxn ang="0">
                  <a:pos x="138" y="765"/>
                </a:cxn>
                <a:cxn ang="0">
                  <a:pos x="96" y="847"/>
                </a:cxn>
                <a:cxn ang="0">
                  <a:pos x="50" y="899"/>
                </a:cxn>
                <a:cxn ang="0">
                  <a:pos x="0" y="953"/>
                </a:cxn>
                <a:cxn ang="0">
                  <a:pos x="278" y="953"/>
                </a:cxn>
                <a:cxn ang="0">
                  <a:pos x="278" y="24"/>
                </a:cxn>
                <a:cxn ang="0">
                  <a:pos x="278" y="24"/>
                </a:cxn>
                <a:cxn ang="0">
                  <a:pos x="278" y="24"/>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grpSp>
      <p:sp>
        <p:nvSpPr>
          <p:cNvPr id="221202" name="Rectangle 18"/>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221203" name="Rectangle 19"/>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latin typeface="+mn-lt"/>
              </a:defRPr>
            </a:lvl1pPr>
          </a:lstStyle>
          <a:p>
            <a:pPr>
              <a:defRPr/>
            </a:pPr>
            <a:endParaRPr lang="en-US"/>
          </a:p>
        </p:txBody>
      </p:sp>
      <p:sp>
        <p:nvSpPr>
          <p:cNvPr id="221204" name="Rectangle 2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latin typeface="+mn-lt"/>
              </a:defRPr>
            </a:lvl1pPr>
          </a:lstStyle>
          <a:p>
            <a:pPr>
              <a:defRPr/>
            </a:pPr>
            <a:endParaRPr lang="en-US"/>
          </a:p>
        </p:txBody>
      </p:sp>
      <p:sp>
        <p:nvSpPr>
          <p:cNvPr id="221205" name="Rectangle 21"/>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latin typeface="+mn-lt"/>
              </a:defRPr>
            </a:lvl1pPr>
          </a:lstStyle>
          <a:p>
            <a:pPr>
              <a:defRPr/>
            </a:pPr>
            <a:fld id="{798B3BFE-84AE-4DEC-A720-070DADC6B48D}" type="slidenum">
              <a:rPr lang="en-US"/>
              <a:pPr>
                <a:defRPr/>
              </a:pPr>
              <a:t>‹#›</a:t>
            </a:fld>
            <a:endParaRPr lang="en-US"/>
          </a:p>
        </p:txBody>
      </p:sp>
      <p:sp>
        <p:nvSpPr>
          <p:cNvPr id="221206" name="Rectangle 22"/>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712"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710" r:id="rId13"/>
    <p:sldLayoutId id="2147483711" r:id="rId14"/>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u"/>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itchFamily="2" charset="2"/>
        <a:buChar char="u"/>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4"/>
          <p:cNvSpPr txBox="1">
            <a:spLocks noChangeArrowheads="1"/>
          </p:cNvSpPr>
          <p:nvPr/>
        </p:nvSpPr>
        <p:spPr bwMode="auto">
          <a:xfrm>
            <a:off x="533400" y="381000"/>
            <a:ext cx="7543800" cy="701675"/>
          </a:xfrm>
          <a:prstGeom prst="rect">
            <a:avLst/>
          </a:prstGeom>
          <a:noFill/>
          <a:ln w="9525" algn="ctr">
            <a:noFill/>
            <a:miter lim="800000"/>
            <a:headEnd/>
            <a:tailEnd/>
          </a:ln>
        </p:spPr>
        <p:txBody>
          <a:bodyPr>
            <a:spAutoFit/>
          </a:bodyPr>
          <a:lstStyle/>
          <a:p>
            <a:pPr>
              <a:spcBef>
                <a:spcPct val="50000"/>
              </a:spcBef>
            </a:pPr>
            <a:endParaRPr lang="en-US">
              <a:latin typeface="Arial" charset="0"/>
            </a:endParaRPr>
          </a:p>
        </p:txBody>
      </p:sp>
      <p:sp>
        <p:nvSpPr>
          <p:cNvPr id="254981" name="Text Box 5"/>
          <p:cNvSpPr txBox="1">
            <a:spLocks noChangeArrowheads="1"/>
          </p:cNvSpPr>
          <p:nvPr/>
        </p:nvSpPr>
        <p:spPr bwMode="auto">
          <a:xfrm>
            <a:off x="685800" y="533400"/>
            <a:ext cx="8458200" cy="4968875"/>
          </a:xfrm>
          <a:prstGeom prst="rect">
            <a:avLst/>
          </a:prstGeom>
          <a:noFill/>
          <a:ln w="9525" algn="ctr">
            <a:noFill/>
            <a:miter lim="800000"/>
            <a:headEnd/>
            <a:tailEnd/>
          </a:ln>
          <a:effectLst/>
        </p:spPr>
        <p:txBody>
          <a:bodyPr>
            <a:spAutoFit/>
          </a:bodyPr>
          <a:lstStyle/>
          <a:p>
            <a:pPr algn="ctr">
              <a:spcBef>
                <a:spcPct val="50000"/>
              </a:spcBef>
              <a:defRPr/>
            </a:pPr>
            <a:r>
              <a:rPr lang="en-US" dirty="0">
                <a:solidFill>
                  <a:srgbClr val="FFCC00"/>
                </a:solidFill>
                <a:effectLst>
                  <a:outerShdw blurRad="38100" dist="38100" dir="2700000" algn="tl">
                    <a:srgbClr val="000000"/>
                  </a:outerShdw>
                </a:effectLst>
                <a:latin typeface="Arial"/>
              </a:rPr>
              <a:t/>
            </a:r>
            <a:br>
              <a:rPr lang="en-US" dirty="0">
                <a:solidFill>
                  <a:srgbClr val="FFCC00"/>
                </a:solidFill>
                <a:effectLst>
                  <a:outerShdw blurRad="38100" dist="38100" dir="2700000" algn="tl">
                    <a:srgbClr val="000000"/>
                  </a:outerShdw>
                </a:effectLst>
                <a:latin typeface="Arial"/>
              </a:rPr>
            </a:br>
            <a:r>
              <a:rPr lang="en-US" u="sng" dirty="0" err="1">
                <a:solidFill>
                  <a:srgbClr val="FFCC00"/>
                </a:solidFill>
                <a:effectLst>
                  <a:outerShdw blurRad="38100" dist="38100" dir="2700000" algn="tl">
                    <a:srgbClr val="000000"/>
                  </a:outerShdw>
                </a:effectLst>
                <a:latin typeface="Arial"/>
              </a:rPr>
              <a:t>Luyện</a:t>
            </a:r>
            <a:r>
              <a:rPr lang="en-US" u="sng" dirty="0">
                <a:solidFill>
                  <a:srgbClr val="FFCC00"/>
                </a:solidFill>
                <a:effectLst>
                  <a:outerShdw blurRad="38100" dist="38100" dir="2700000" algn="tl">
                    <a:srgbClr val="000000"/>
                  </a:outerShdw>
                </a:effectLst>
                <a:latin typeface="Arial"/>
              </a:rPr>
              <a:t> </a:t>
            </a:r>
            <a:r>
              <a:rPr lang="en-US" u="sng" dirty="0" err="1">
                <a:solidFill>
                  <a:srgbClr val="FFCC00"/>
                </a:solidFill>
                <a:effectLst>
                  <a:outerShdw blurRad="38100" dist="38100" dir="2700000" algn="tl">
                    <a:srgbClr val="000000"/>
                  </a:outerShdw>
                </a:effectLst>
                <a:latin typeface="Arial"/>
              </a:rPr>
              <a:t>từ</a:t>
            </a:r>
            <a:r>
              <a:rPr lang="en-US" u="sng" dirty="0">
                <a:solidFill>
                  <a:srgbClr val="FFCC00"/>
                </a:solidFill>
                <a:effectLst>
                  <a:outerShdw blurRad="38100" dist="38100" dir="2700000" algn="tl">
                    <a:srgbClr val="000000"/>
                  </a:outerShdw>
                </a:effectLst>
                <a:latin typeface="Arial"/>
              </a:rPr>
              <a:t> </a:t>
            </a:r>
            <a:r>
              <a:rPr lang="en-US" u="sng" dirty="0" err="1">
                <a:solidFill>
                  <a:srgbClr val="FFCC00"/>
                </a:solidFill>
                <a:effectLst>
                  <a:outerShdw blurRad="38100" dist="38100" dir="2700000" algn="tl">
                    <a:srgbClr val="000000"/>
                  </a:outerShdw>
                </a:effectLst>
                <a:latin typeface="Arial"/>
              </a:rPr>
              <a:t>và</a:t>
            </a:r>
            <a:r>
              <a:rPr lang="en-US" u="sng" dirty="0">
                <a:solidFill>
                  <a:srgbClr val="FFCC00"/>
                </a:solidFill>
                <a:effectLst>
                  <a:outerShdw blurRad="38100" dist="38100" dir="2700000" algn="tl">
                    <a:srgbClr val="000000"/>
                  </a:outerShdw>
                </a:effectLst>
                <a:latin typeface="Arial"/>
              </a:rPr>
              <a:t> </a:t>
            </a:r>
            <a:r>
              <a:rPr lang="en-US" u="sng" dirty="0" err="1">
                <a:solidFill>
                  <a:srgbClr val="FFCC00"/>
                </a:solidFill>
                <a:effectLst>
                  <a:outerShdw blurRad="38100" dist="38100" dir="2700000" algn="tl">
                    <a:srgbClr val="000000"/>
                  </a:outerShdw>
                </a:effectLst>
                <a:latin typeface="Arial"/>
              </a:rPr>
              <a:t>câu</a:t>
            </a:r>
            <a:endParaRPr lang="en-US" u="sng" dirty="0">
              <a:solidFill>
                <a:srgbClr val="FFCC00"/>
              </a:solidFill>
              <a:effectLst>
                <a:outerShdw blurRad="38100" dist="38100" dir="2700000" algn="tl">
                  <a:srgbClr val="000000"/>
                </a:outerShdw>
              </a:effectLst>
              <a:latin typeface="Arial"/>
            </a:endParaRPr>
          </a:p>
          <a:p>
            <a:pPr algn="ctr">
              <a:spcBef>
                <a:spcPct val="50000"/>
              </a:spcBef>
              <a:defRPr/>
            </a:pPr>
            <a:r>
              <a:rPr lang="en-US" u="sng" dirty="0" err="1">
                <a:solidFill>
                  <a:srgbClr val="FFCC00"/>
                </a:solidFill>
                <a:effectLst>
                  <a:outerShdw blurRad="38100" dist="38100" dir="2700000" algn="tl">
                    <a:srgbClr val="000000"/>
                  </a:outerShdw>
                </a:effectLst>
                <a:latin typeface="Arial"/>
              </a:rPr>
              <a:t>Kiểm</a:t>
            </a:r>
            <a:r>
              <a:rPr lang="en-US" u="sng" dirty="0">
                <a:solidFill>
                  <a:srgbClr val="FFCC00"/>
                </a:solidFill>
                <a:effectLst>
                  <a:outerShdw blurRad="38100" dist="38100" dir="2700000" algn="tl">
                    <a:srgbClr val="000000"/>
                  </a:outerShdw>
                </a:effectLst>
                <a:latin typeface="Arial"/>
              </a:rPr>
              <a:t> </a:t>
            </a:r>
            <a:r>
              <a:rPr lang="en-US" u="sng" dirty="0" err="1">
                <a:solidFill>
                  <a:srgbClr val="FFCC00"/>
                </a:solidFill>
                <a:effectLst>
                  <a:outerShdw blurRad="38100" dist="38100" dir="2700000" algn="tl">
                    <a:srgbClr val="000000"/>
                  </a:outerShdw>
                </a:effectLst>
                <a:latin typeface="Arial"/>
              </a:rPr>
              <a:t>tra</a:t>
            </a:r>
            <a:r>
              <a:rPr lang="en-US" u="sng" dirty="0">
                <a:solidFill>
                  <a:srgbClr val="FFCC00"/>
                </a:solidFill>
                <a:effectLst>
                  <a:outerShdw blurRad="38100" dist="38100" dir="2700000" algn="tl">
                    <a:srgbClr val="000000"/>
                  </a:outerShdw>
                </a:effectLst>
                <a:latin typeface="Arial"/>
              </a:rPr>
              <a:t> </a:t>
            </a:r>
            <a:r>
              <a:rPr lang="en-US" u="sng" dirty="0" err="1">
                <a:solidFill>
                  <a:srgbClr val="FFCC00"/>
                </a:solidFill>
                <a:effectLst>
                  <a:outerShdw blurRad="38100" dist="38100" dir="2700000" algn="tl">
                    <a:srgbClr val="000000"/>
                  </a:outerShdw>
                </a:effectLst>
                <a:latin typeface="Arial"/>
              </a:rPr>
              <a:t>bài</a:t>
            </a:r>
            <a:r>
              <a:rPr lang="en-US" u="sng" dirty="0">
                <a:solidFill>
                  <a:srgbClr val="FFCC00"/>
                </a:solidFill>
                <a:effectLst>
                  <a:outerShdw blurRad="38100" dist="38100" dir="2700000" algn="tl">
                    <a:srgbClr val="000000"/>
                  </a:outerShdw>
                </a:effectLst>
                <a:latin typeface="Arial"/>
              </a:rPr>
              <a:t> </a:t>
            </a:r>
            <a:r>
              <a:rPr lang="en-US" u="sng" dirty="0" err="1">
                <a:solidFill>
                  <a:srgbClr val="FFCC00"/>
                </a:solidFill>
                <a:effectLst>
                  <a:outerShdw blurRad="38100" dist="38100" dir="2700000" algn="tl">
                    <a:srgbClr val="000000"/>
                  </a:outerShdw>
                </a:effectLst>
                <a:latin typeface="Arial"/>
              </a:rPr>
              <a:t>cũ</a:t>
            </a:r>
            <a:r>
              <a:rPr lang="en-US" u="sng" dirty="0">
                <a:solidFill>
                  <a:srgbClr val="FFCC00"/>
                </a:solidFill>
                <a:effectLst>
                  <a:outerShdw blurRad="38100" dist="38100" dir="2700000" algn="tl">
                    <a:srgbClr val="000000"/>
                  </a:outerShdw>
                </a:effectLst>
                <a:latin typeface="Arial"/>
              </a:rPr>
              <a:t>:</a:t>
            </a:r>
          </a:p>
          <a:p>
            <a:pPr>
              <a:spcBef>
                <a:spcPct val="50000"/>
              </a:spcBef>
              <a:defRPr/>
            </a:pPr>
            <a:r>
              <a:rPr lang="en-US" dirty="0">
                <a:solidFill>
                  <a:srgbClr val="FFCC00"/>
                </a:solidFill>
                <a:effectLst>
                  <a:outerShdw blurRad="38100" dist="38100" dir="2700000" algn="tl">
                    <a:srgbClr val="000000"/>
                  </a:outerShdw>
                </a:effectLst>
                <a:latin typeface="Arial"/>
              </a:rPr>
              <a:t>1. -</a:t>
            </a:r>
            <a:r>
              <a:rPr lang="en-US" dirty="0" err="1">
                <a:solidFill>
                  <a:srgbClr val="FFCC00"/>
                </a:solidFill>
                <a:effectLst>
                  <a:outerShdw blurRad="38100" dist="38100" dir="2700000" algn="tl">
                    <a:srgbClr val="000000"/>
                  </a:outerShdw>
                </a:effectLst>
                <a:latin typeface="Arial"/>
              </a:rPr>
              <a:t>Thế</a:t>
            </a:r>
            <a:r>
              <a:rPr lang="en-US" dirty="0">
                <a:solidFill>
                  <a:srgbClr val="FFCC00"/>
                </a:solidFill>
                <a:effectLst>
                  <a:outerShdw blurRad="38100" dist="38100" dir="2700000" algn="tl">
                    <a:srgbClr val="000000"/>
                  </a:outerShdw>
                </a:effectLst>
                <a:latin typeface="Arial"/>
              </a:rPr>
              <a:t> </a:t>
            </a:r>
            <a:r>
              <a:rPr lang="en-US" dirty="0" err="1">
                <a:solidFill>
                  <a:srgbClr val="FFCC00"/>
                </a:solidFill>
                <a:effectLst>
                  <a:outerShdw blurRad="38100" dist="38100" dir="2700000" algn="tl">
                    <a:srgbClr val="000000"/>
                  </a:outerShdw>
                </a:effectLst>
                <a:latin typeface="Arial"/>
              </a:rPr>
              <a:t>nào</a:t>
            </a:r>
            <a:r>
              <a:rPr lang="en-US" dirty="0">
                <a:solidFill>
                  <a:srgbClr val="FFCC00"/>
                </a:solidFill>
                <a:effectLst>
                  <a:outerShdw blurRad="38100" dist="38100" dir="2700000" algn="tl">
                    <a:srgbClr val="000000"/>
                  </a:outerShdw>
                </a:effectLst>
                <a:latin typeface="Arial"/>
              </a:rPr>
              <a:t> </a:t>
            </a:r>
            <a:r>
              <a:rPr lang="en-US" dirty="0" err="1">
                <a:solidFill>
                  <a:srgbClr val="FFCC00"/>
                </a:solidFill>
                <a:effectLst>
                  <a:outerShdw blurRad="38100" dist="38100" dir="2700000" algn="tl">
                    <a:srgbClr val="000000"/>
                  </a:outerShdw>
                </a:effectLst>
                <a:latin typeface="Arial"/>
              </a:rPr>
              <a:t>là</a:t>
            </a:r>
            <a:r>
              <a:rPr lang="en-US" dirty="0">
                <a:solidFill>
                  <a:srgbClr val="FFCC00"/>
                </a:solidFill>
                <a:effectLst>
                  <a:outerShdw blurRad="38100" dist="38100" dir="2700000" algn="tl">
                    <a:srgbClr val="000000"/>
                  </a:outerShdw>
                </a:effectLst>
                <a:latin typeface="Arial"/>
              </a:rPr>
              <a:t> </a:t>
            </a:r>
            <a:r>
              <a:rPr lang="en-US" dirty="0" err="1">
                <a:solidFill>
                  <a:srgbClr val="FFCC00"/>
                </a:solidFill>
                <a:effectLst>
                  <a:outerShdw blurRad="38100" dist="38100" dir="2700000" algn="tl">
                    <a:srgbClr val="000000"/>
                  </a:outerShdw>
                </a:effectLst>
                <a:latin typeface="Arial"/>
              </a:rPr>
              <a:t>từ</a:t>
            </a:r>
            <a:r>
              <a:rPr lang="en-US" dirty="0">
                <a:solidFill>
                  <a:srgbClr val="FFCC00"/>
                </a:solidFill>
                <a:effectLst>
                  <a:outerShdw blurRad="38100" dist="38100" dir="2700000" algn="tl">
                    <a:srgbClr val="000000"/>
                  </a:outerShdw>
                </a:effectLst>
                <a:latin typeface="Arial"/>
              </a:rPr>
              <a:t> </a:t>
            </a:r>
            <a:r>
              <a:rPr lang="en-US" dirty="0" err="1">
                <a:solidFill>
                  <a:srgbClr val="FFCC00"/>
                </a:solidFill>
                <a:effectLst>
                  <a:outerShdw blurRad="38100" dist="38100" dir="2700000" algn="tl">
                    <a:srgbClr val="000000"/>
                  </a:outerShdw>
                </a:effectLst>
                <a:latin typeface="Arial"/>
              </a:rPr>
              <a:t>ghép</a:t>
            </a:r>
            <a:r>
              <a:rPr lang="en-US" dirty="0">
                <a:solidFill>
                  <a:srgbClr val="FFCC00"/>
                </a:solidFill>
                <a:effectLst>
                  <a:outerShdw blurRad="38100" dist="38100" dir="2700000" algn="tl">
                    <a:srgbClr val="000000"/>
                  </a:outerShdw>
                </a:effectLst>
                <a:latin typeface="Arial"/>
              </a:rPr>
              <a:t>? Cho </a:t>
            </a:r>
            <a:r>
              <a:rPr lang="en-US" dirty="0" err="1">
                <a:solidFill>
                  <a:srgbClr val="FFCC00"/>
                </a:solidFill>
                <a:effectLst>
                  <a:outerShdw blurRad="38100" dist="38100" dir="2700000" algn="tl">
                    <a:srgbClr val="000000"/>
                  </a:outerShdw>
                </a:effectLst>
                <a:latin typeface="Arial"/>
              </a:rPr>
              <a:t>ví</a:t>
            </a:r>
            <a:r>
              <a:rPr lang="en-US" dirty="0">
                <a:solidFill>
                  <a:srgbClr val="FFCC00"/>
                </a:solidFill>
                <a:effectLst>
                  <a:outerShdw blurRad="38100" dist="38100" dir="2700000" algn="tl">
                    <a:srgbClr val="000000"/>
                  </a:outerShdw>
                </a:effectLst>
                <a:latin typeface="Arial"/>
              </a:rPr>
              <a:t> </a:t>
            </a:r>
            <a:r>
              <a:rPr lang="en-US" dirty="0" err="1">
                <a:solidFill>
                  <a:srgbClr val="FFCC00"/>
                </a:solidFill>
                <a:effectLst>
                  <a:outerShdw blurRad="38100" dist="38100" dir="2700000" algn="tl">
                    <a:srgbClr val="000000"/>
                  </a:outerShdw>
                </a:effectLst>
                <a:latin typeface="Arial"/>
              </a:rPr>
              <a:t>dụ</a:t>
            </a:r>
            <a:endParaRPr lang="en-US" dirty="0">
              <a:solidFill>
                <a:srgbClr val="FFCC00"/>
              </a:solidFill>
              <a:effectLst>
                <a:outerShdw blurRad="38100" dist="38100" dir="2700000" algn="tl">
                  <a:srgbClr val="000000"/>
                </a:outerShdw>
              </a:effectLst>
              <a:latin typeface="Arial"/>
            </a:endParaRPr>
          </a:p>
          <a:p>
            <a:pPr>
              <a:spcBef>
                <a:spcPct val="50000"/>
              </a:spcBef>
              <a:defRPr/>
            </a:pPr>
            <a:r>
              <a:rPr lang="en-US" dirty="0">
                <a:solidFill>
                  <a:srgbClr val="FFCC00"/>
                </a:solidFill>
                <a:effectLst>
                  <a:outerShdw blurRad="38100" dist="38100" dir="2700000" algn="tl">
                    <a:srgbClr val="000000"/>
                  </a:outerShdw>
                </a:effectLst>
                <a:latin typeface="Arial"/>
              </a:rPr>
              <a:t>    -</a:t>
            </a:r>
            <a:r>
              <a:rPr lang="en-US" dirty="0" err="1">
                <a:solidFill>
                  <a:srgbClr val="FFCC00"/>
                </a:solidFill>
                <a:effectLst>
                  <a:outerShdw blurRad="38100" dist="38100" dir="2700000" algn="tl">
                    <a:srgbClr val="000000"/>
                  </a:outerShdw>
                </a:effectLst>
                <a:latin typeface="Arial"/>
              </a:rPr>
              <a:t>Thế</a:t>
            </a:r>
            <a:r>
              <a:rPr lang="en-US" dirty="0">
                <a:solidFill>
                  <a:srgbClr val="FFCC00"/>
                </a:solidFill>
                <a:effectLst>
                  <a:outerShdw blurRad="38100" dist="38100" dir="2700000" algn="tl">
                    <a:srgbClr val="000000"/>
                  </a:outerShdw>
                </a:effectLst>
                <a:latin typeface="Arial"/>
              </a:rPr>
              <a:t> </a:t>
            </a:r>
            <a:r>
              <a:rPr lang="en-US" dirty="0" err="1">
                <a:solidFill>
                  <a:srgbClr val="FFCC00"/>
                </a:solidFill>
                <a:effectLst>
                  <a:outerShdw blurRad="38100" dist="38100" dir="2700000" algn="tl">
                    <a:srgbClr val="000000"/>
                  </a:outerShdw>
                </a:effectLst>
                <a:latin typeface="Arial"/>
              </a:rPr>
              <a:t>nào</a:t>
            </a:r>
            <a:r>
              <a:rPr lang="en-US" dirty="0">
                <a:solidFill>
                  <a:srgbClr val="FFCC00"/>
                </a:solidFill>
                <a:effectLst>
                  <a:outerShdw blurRad="38100" dist="38100" dir="2700000" algn="tl">
                    <a:srgbClr val="000000"/>
                  </a:outerShdw>
                </a:effectLst>
                <a:latin typeface="Arial"/>
              </a:rPr>
              <a:t> </a:t>
            </a:r>
            <a:r>
              <a:rPr lang="en-US" dirty="0" err="1">
                <a:solidFill>
                  <a:srgbClr val="FFCC00"/>
                </a:solidFill>
                <a:effectLst>
                  <a:outerShdw blurRad="38100" dist="38100" dir="2700000" algn="tl">
                    <a:srgbClr val="000000"/>
                  </a:outerShdw>
                </a:effectLst>
                <a:latin typeface="Arial"/>
              </a:rPr>
              <a:t>là</a:t>
            </a:r>
            <a:r>
              <a:rPr lang="en-US" dirty="0">
                <a:solidFill>
                  <a:srgbClr val="FFCC00"/>
                </a:solidFill>
                <a:effectLst>
                  <a:outerShdw blurRad="38100" dist="38100" dir="2700000" algn="tl">
                    <a:srgbClr val="000000"/>
                  </a:outerShdw>
                </a:effectLst>
                <a:latin typeface="Arial"/>
              </a:rPr>
              <a:t> </a:t>
            </a:r>
            <a:r>
              <a:rPr lang="en-US" dirty="0" err="1">
                <a:solidFill>
                  <a:srgbClr val="FFCC00"/>
                </a:solidFill>
                <a:effectLst>
                  <a:outerShdw blurRad="38100" dist="38100" dir="2700000" algn="tl">
                    <a:srgbClr val="000000"/>
                  </a:outerShdw>
                </a:effectLst>
                <a:latin typeface="Arial"/>
              </a:rPr>
              <a:t>từ</a:t>
            </a:r>
            <a:r>
              <a:rPr lang="en-US" dirty="0">
                <a:solidFill>
                  <a:srgbClr val="FFCC00"/>
                </a:solidFill>
                <a:effectLst>
                  <a:outerShdw blurRad="38100" dist="38100" dir="2700000" algn="tl">
                    <a:srgbClr val="000000"/>
                  </a:outerShdw>
                </a:effectLst>
                <a:latin typeface="Arial"/>
              </a:rPr>
              <a:t> </a:t>
            </a:r>
            <a:r>
              <a:rPr lang="en-US" dirty="0" err="1">
                <a:solidFill>
                  <a:srgbClr val="FFCC00"/>
                </a:solidFill>
                <a:effectLst>
                  <a:outerShdw blurRad="38100" dist="38100" dir="2700000" algn="tl">
                    <a:srgbClr val="000000"/>
                  </a:outerShdw>
                </a:effectLst>
                <a:latin typeface="Arial"/>
              </a:rPr>
              <a:t>láy</a:t>
            </a:r>
            <a:r>
              <a:rPr lang="en-US" dirty="0">
                <a:solidFill>
                  <a:srgbClr val="FFCC00"/>
                </a:solidFill>
                <a:effectLst>
                  <a:outerShdw blurRad="38100" dist="38100" dir="2700000" algn="tl">
                    <a:srgbClr val="000000"/>
                  </a:outerShdw>
                </a:effectLst>
                <a:latin typeface="Arial"/>
              </a:rPr>
              <a:t>? Cho </a:t>
            </a:r>
            <a:r>
              <a:rPr lang="en-US" dirty="0" err="1">
                <a:solidFill>
                  <a:srgbClr val="FFCC00"/>
                </a:solidFill>
                <a:effectLst>
                  <a:outerShdw blurRad="38100" dist="38100" dir="2700000" algn="tl">
                    <a:srgbClr val="000000"/>
                  </a:outerShdw>
                </a:effectLst>
                <a:latin typeface="Arial"/>
              </a:rPr>
              <a:t>ví</a:t>
            </a:r>
            <a:r>
              <a:rPr lang="en-US" dirty="0">
                <a:solidFill>
                  <a:srgbClr val="FFCC00"/>
                </a:solidFill>
                <a:effectLst>
                  <a:outerShdw blurRad="38100" dist="38100" dir="2700000" algn="tl">
                    <a:srgbClr val="000000"/>
                  </a:outerShdw>
                </a:effectLst>
                <a:latin typeface="Arial"/>
              </a:rPr>
              <a:t> </a:t>
            </a:r>
            <a:r>
              <a:rPr lang="en-US" dirty="0" err="1">
                <a:solidFill>
                  <a:srgbClr val="FFCC00"/>
                </a:solidFill>
                <a:effectLst>
                  <a:outerShdw blurRad="38100" dist="38100" dir="2700000" algn="tl">
                    <a:srgbClr val="000000"/>
                  </a:outerShdw>
                </a:effectLst>
                <a:latin typeface="Arial"/>
              </a:rPr>
              <a:t>dụ</a:t>
            </a:r>
            <a:endParaRPr lang="en-US" dirty="0">
              <a:solidFill>
                <a:srgbClr val="FFCC00"/>
              </a:solidFill>
              <a:effectLst>
                <a:outerShdw blurRad="38100" dist="38100" dir="2700000" algn="tl">
                  <a:srgbClr val="000000"/>
                </a:outerShdw>
              </a:effectLst>
              <a:latin typeface="Arial"/>
            </a:endParaRPr>
          </a:p>
          <a:p>
            <a:pPr>
              <a:spcBef>
                <a:spcPct val="50000"/>
              </a:spcBef>
              <a:defRPr/>
            </a:pPr>
            <a:endParaRPr lang="en-US" dirty="0">
              <a:solidFill>
                <a:srgbClr val="FFCC00"/>
              </a:solidFill>
              <a:effectLst>
                <a:outerShdw blurRad="38100" dist="38100" dir="2700000" algn="tl">
                  <a:srgbClr val="000000"/>
                </a:outerShdw>
              </a:effectLst>
              <a:latin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54981">
                                            <p:txEl>
                                              <p:pRg st="0" end="0"/>
                                            </p:txEl>
                                          </p:spTgt>
                                        </p:tgtEl>
                                        <p:attrNameLst>
                                          <p:attrName>style.visibility</p:attrName>
                                        </p:attrNameLst>
                                      </p:cBhvr>
                                      <p:to>
                                        <p:strVal val="visible"/>
                                      </p:to>
                                    </p:set>
                                    <p:animEffect transition="in" filter="box(in)">
                                      <p:cBhvr>
                                        <p:cTn id="7" dur="500"/>
                                        <p:tgtEl>
                                          <p:spTgt spid="254981">
                                            <p:txEl>
                                              <p:pRg st="0" end="0"/>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254981">
                                            <p:txEl>
                                              <p:pRg st="1" end="1"/>
                                            </p:txEl>
                                          </p:spTgt>
                                        </p:tgtEl>
                                        <p:attrNameLst>
                                          <p:attrName>style.visibility</p:attrName>
                                        </p:attrNameLst>
                                      </p:cBhvr>
                                      <p:to>
                                        <p:strVal val="visible"/>
                                      </p:to>
                                    </p:set>
                                    <p:animEffect transition="in" filter="box(in)">
                                      <p:cBhvr>
                                        <p:cTn id="10" dur="500"/>
                                        <p:tgtEl>
                                          <p:spTgt spid="254981">
                                            <p:txEl>
                                              <p:pRg st="1" end="1"/>
                                            </p:txEl>
                                          </p:spTgt>
                                        </p:tgtEl>
                                      </p:cBhvr>
                                    </p:animEffect>
                                  </p:childTnLst>
                                </p:cTn>
                              </p:par>
                              <p:par>
                                <p:cTn id="11" presetID="4" presetClass="entr" presetSubtype="16" fill="hold" nodeType="withEffect">
                                  <p:stCondLst>
                                    <p:cond delay="0"/>
                                  </p:stCondLst>
                                  <p:childTnLst>
                                    <p:set>
                                      <p:cBhvr>
                                        <p:cTn id="12" dur="1" fill="hold">
                                          <p:stCondLst>
                                            <p:cond delay="0"/>
                                          </p:stCondLst>
                                        </p:cTn>
                                        <p:tgtEl>
                                          <p:spTgt spid="254981">
                                            <p:txEl>
                                              <p:pRg st="2" end="2"/>
                                            </p:txEl>
                                          </p:spTgt>
                                        </p:tgtEl>
                                        <p:attrNameLst>
                                          <p:attrName>style.visibility</p:attrName>
                                        </p:attrNameLst>
                                      </p:cBhvr>
                                      <p:to>
                                        <p:strVal val="visible"/>
                                      </p:to>
                                    </p:set>
                                    <p:animEffect transition="in" filter="box(in)">
                                      <p:cBhvr>
                                        <p:cTn id="13" dur="500"/>
                                        <p:tgtEl>
                                          <p:spTgt spid="254981">
                                            <p:txEl>
                                              <p:pRg st="2" end="2"/>
                                            </p:txEl>
                                          </p:spTgt>
                                        </p:tgtEl>
                                      </p:cBhvr>
                                    </p:animEffect>
                                  </p:childTnLst>
                                </p:cTn>
                              </p:par>
                              <p:par>
                                <p:cTn id="14" presetID="4" presetClass="entr" presetSubtype="16" fill="hold" nodeType="withEffect">
                                  <p:stCondLst>
                                    <p:cond delay="0"/>
                                  </p:stCondLst>
                                  <p:childTnLst>
                                    <p:set>
                                      <p:cBhvr>
                                        <p:cTn id="15" dur="1" fill="hold">
                                          <p:stCondLst>
                                            <p:cond delay="0"/>
                                          </p:stCondLst>
                                        </p:cTn>
                                        <p:tgtEl>
                                          <p:spTgt spid="254981">
                                            <p:txEl>
                                              <p:pRg st="3" end="3"/>
                                            </p:txEl>
                                          </p:spTgt>
                                        </p:tgtEl>
                                        <p:attrNameLst>
                                          <p:attrName>style.visibility</p:attrName>
                                        </p:attrNameLst>
                                      </p:cBhvr>
                                      <p:to>
                                        <p:strVal val="visible"/>
                                      </p:to>
                                    </p:set>
                                    <p:animEffect transition="in" filter="box(in)">
                                      <p:cBhvr>
                                        <p:cTn id="16" dur="500"/>
                                        <p:tgtEl>
                                          <p:spTgt spid="25498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1970" name="Rectangle 2"/>
          <p:cNvSpPr>
            <a:spLocks noGrp="1" noChangeArrowheads="1"/>
          </p:cNvSpPr>
          <p:nvPr>
            <p:ph type="title"/>
          </p:nvPr>
        </p:nvSpPr>
        <p:spPr>
          <a:xfrm>
            <a:off x="457200" y="-11113"/>
            <a:ext cx="8229600" cy="1139826"/>
          </a:xfrm>
        </p:spPr>
        <p:txBody>
          <a:bodyPr/>
          <a:lstStyle/>
          <a:p>
            <a:pPr eaLnBrk="1" hangingPunct="1">
              <a:defRPr/>
            </a:pPr>
            <a:r>
              <a:rPr lang="en-US" sz="3600" u="sng" dirty="0" err="1" smtClean="0">
                <a:solidFill>
                  <a:srgbClr val="FFCC00"/>
                </a:solidFill>
              </a:rPr>
              <a:t>Luyện</a:t>
            </a:r>
            <a:r>
              <a:rPr lang="en-US" sz="3600" u="sng" dirty="0" smtClean="0">
                <a:solidFill>
                  <a:srgbClr val="FFCC00"/>
                </a:solidFill>
              </a:rPr>
              <a:t> </a:t>
            </a:r>
            <a:r>
              <a:rPr lang="en-US" sz="3600" u="sng" dirty="0" err="1" smtClean="0">
                <a:solidFill>
                  <a:srgbClr val="FFCC00"/>
                </a:solidFill>
              </a:rPr>
              <a:t>từ</a:t>
            </a:r>
            <a:r>
              <a:rPr lang="en-US" sz="3600" u="sng" dirty="0" smtClean="0">
                <a:solidFill>
                  <a:srgbClr val="FFCC00"/>
                </a:solidFill>
              </a:rPr>
              <a:t> </a:t>
            </a:r>
            <a:r>
              <a:rPr lang="en-US" sz="3600" u="sng" dirty="0" err="1" smtClean="0">
                <a:solidFill>
                  <a:srgbClr val="FFCC00"/>
                </a:solidFill>
              </a:rPr>
              <a:t>và</a:t>
            </a:r>
            <a:r>
              <a:rPr lang="en-US" sz="3600" u="sng" dirty="0" smtClean="0">
                <a:solidFill>
                  <a:srgbClr val="FFCC00"/>
                </a:solidFill>
              </a:rPr>
              <a:t> </a:t>
            </a:r>
            <a:r>
              <a:rPr lang="en-US" sz="3600" u="sng" dirty="0" err="1" smtClean="0">
                <a:solidFill>
                  <a:srgbClr val="FFCC00"/>
                </a:solidFill>
              </a:rPr>
              <a:t>câu</a:t>
            </a:r>
            <a:endParaRPr lang="en-US" sz="3600" u="sng" dirty="0" smtClean="0">
              <a:solidFill>
                <a:srgbClr val="FFCC00"/>
              </a:solidFill>
            </a:endParaRPr>
          </a:p>
        </p:txBody>
      </p:sp>
      <p:sp>
        <p:nvSpPr>
          <p:cNvPr id="211971" name="Rectangle 3"/>
          <p:cNvSpPr>
            <a:spLocks noGrp="1" noChangeArrowheads="1"/>
          </p:cNvSpPr>
          <p:nvPr>
            <p:ph type="body" sz="half" idx="1"/>
          </p:nvPr>
        </p:nvSpPr>
        <p:spPr>
          <a:xfrm>
            <a:off x="-268288" y="1146175"/>
            <a:ext cx="9144001" cy="2590800"/>
          </a:xfrm>
        </p:spPr>
        <p:txBody>
          <a:bodyPr/>
          <a:lstStyle/>
          <a:p>
            <a:pPr eaLnBrk="1" hangingPunct="1">
              <a:buFont typeface="Wingdings" pitchFamily="2" charset="2"/>
              <a:buNone/>
              <a:defRPr/>
            </a:pPr>
            <a:r>
              <a:rPr lang="en-US" dirty="0" smtClean="0">
                <a:latin typeface="Arial"/>
              </a:rPr>
              <a:t>	</a:t>
            </a:r>
            <a:r>
              <a:rPr lang="en-US" sz="4400" dirty="0" err="1" smtClean="0">
                <a:solidFill>
                  <a:srgbClr val="FFCC00"/>
                </a:solidFill>
                <a:latin typeface="Arial"/>
              </a:rPr>
              <a:t>Kiểm</a:t>
            </a:r>
            <a:r>
              <a:rPr lang="en-US" sz="4400" dirty="0" smtClean="0">
                <a:solidFill>
                  <a:srgbClr val="FFCC00"/>
                </a:solidFill>
                <a:latin typeface="Arial"/>
              </a:rPr>
              <a:t> </a:t>
            </a:r>
            <a:r>
              <a:rPr lang="en-US" sz="4400" dirty="0" err="1" smtClean="0">
                <a:solidFill>
                  <a:srgbClr val="FFCC00"/>
                </a:solidFill>
                <a:latin typeface="Arial"/>
              </a:rPr>
              <a:t>tra</a:t>
            </a:r>
            <a:r>
              <a:rPr lang="en-US" sz="4400" dirty="0" smtClean="0">
                <a:solidFill>
                  <a:srgbClr val="FFCC00"/>
                </a:solidFill>
                <a:latin typeface="Arial"/>
              </a:rPr>
              <a:t> </a:t>
            </a:r>
            <a:r>
              <a:rPr lang="en-US" sz="4400" dirty="0" err="1" smtClean="0">
                <a:solidFill>
                  <a:srgbClr val="FFCC00"/>
                </a:solidFill>
                <a:latin typeface="Arial"/>
              </a:rPr>
              <a:t>bài</a:t>
            </a:r>
            <a:r>
              <a:rPr lang="en-US" sz="4400" dirty="0" smtClean="0">
                <a:solidFill>
                  <a:srgbClr val="FFCC00"/>
                </a:solidFill>
                <a:latin typeface="Arial"/>
              </a:rPr>
              <a:t> </a:t>
            </a:r>
            <a:r>
              <a:rPr lang="en-US" sz="4400" dirty="0" err="1" smtClean="0">
                <a:solidFill>
                  <a:srgbClr val="FFCC00"/>
                </a:solidFill>
                <a:latin typeface="Arial"/>
              </a:rPr>
              <a:t>cũ</a:t>
            </a:r>
            <a:r>
              <a:rPr lang="en-US" sz="4400" dirty="0" smtClean="0">
                <a:solidFill>
                  <a:srgbClr val="FFCC00"/>
                </a:solidFill>
                <a:latin typeface="Arial"/>
              </a:rPr>
              <a:t>:</a:t>
            </a:r>
          </a:p>
          <a:p>
            <a:pPr eaLnBrk="1" hangingPunct="1">
              <a:buFont typeface="Wingdings" pitchFamily="2" charset="2"/>
              <a:buNone/>
              <a:defRPr/>
            </a:pPr>
            <a:r>
              <a:rPr lang="en-US" sz="2800" dirty="0" smtClean="0">
                <a:solidFill>
                  <a:srgbClr val="FFCC00"/>
                </a:solidFill>
                <a:latin typeface="Arial"/>
              </a:rPr>
              <a:t>	 2. </a:t>
            </a:r>
            <a:r>
              <a:rPr lang="en-US" i="1" dirty="0" err="1" smtClean="0">
                <a:solidFill>
                  <a:srgbClr val="FFCC00"/>
                </a:solidFill>
                <a:latin typeface="Arial"/>
              </a:rPr>
              <a:t>Phân</a:t>
            </a:r>
            <a:r>
              <a:rPr lang="en-US" i="1" dirty="0" smtClean="0">
                <a:solidFill>
                  <a:srgbClr val="FFCC00"/>
                </a:solidFill>
                <a:latin typeface="Arial"/>
              </a:rPr>
              <a:t> </a:t>
            </a:r>
            <a:r>
              <a:rPr lang="en-US" i="1" dirty="0" err="1" smtClean="0">
                <a:solidFill>
                  <a:srgbClr val="FFCC00"/>
                </a:solidFill>
                <a:latin typeface="Arial"/>
              </a:rPr>
              <a:t>các</a:t>
            </a:r>
            <a:r>
              <a:rPr lang="en-US" i="1" dirty="0" smtClean="0">
                <a:solidFill>
                  <a:srgbClr val="FFCC00"/>
                </a:solidFill>
                <a:latin typeface="Arial"/>
              </a:rPr>
              <a:t> </a:t>
            </a:r>
            <a:r>
              <a:rPr lang="en-US" i="1" dirty="0" err="1" smtClean="0">
                <a:solidFill>
                  <a:srgbClr val="FFCC00"/>
                </a:solidFill>
                <a:latin typeface="Arial"/>
              </a:rPr>
              <a:t>từ</a:t>
            </a:r>
            <a:r>
              <a:rPr lang="en-US" i="1" dirty="0" smtClean="0">
                <a:solidFill>
                  <a:srgbClr val="FFCC00"/>
                </a:solidFill>
                <a:latin typeface="Arial"/>
              </a:rPr>
              <a:t> </a:t>
            </a:r>
            <a:r>
              <a:rPr lang="en-US" i="1" dirty="0" err="1" smtClean="0">
                <a:solidFill>
                  <a:srgbClr val="FFCC00"/>
                </a:solidFill>
                <a:latin typeface="Arial"/>
              </a:rPr>
              <a:t>phức</a:t>
            </a:r>
            <a:r>
              <a:rPr lang="en-US" i="1" dirty="0" smtClean="0">
                <a:solidFill>
                  <a:srgbClr val="FFCC00"/>
                </a:solidFill>
                <a:latin typeface="Arial"/>
              </a:rPr>
              <a:t> </a:t>
            </a:r>
            <a:r>
              <a:rPr lang="en-US" i="1" dirty="0" err="1" smtClean="0">
                <a:solidFill>
                  <a:srgbClr val="FFCC00"/>
                </a:solidFill>
                <a:latin typeface="Arial"/>
              </a:rPr>
              <a:t>sau</a:t>
            </a:r>
            <a:r>
              <a:rPr lang="en-US" i="1" dirty="0" smtClean="0">
                <a:solidFill>
                  <a:srgbClr val="FFCC00"/>
                </a:solidFill>
                <a:latin typeface="Arial"/>
              </a:rPr>
              <a:t> </a:t>
            </a:r>
            <a:r>
              <a:rPr lang="en-US" i="1" dirty="0" err="1" smtClean="0">
                <a:solidFill>
                  <a:srgbClr val="FFCC00"/>
                </a:solidFill>
                <a:latin typeface="Arial"/>
              </a:rPr>
              <a:t>thành</a:t>
            </a:r>
            <a:r>
              <a:rPr lang="en-US" i="1" dirty="0" smtClean="0">
                <a:solidFill>
                  <a:srgbClr val="FFCC00"/>
                </a:solidFill>
                <a:latin typeface="Arial"/>
              </a:rPr>
              <a:t> </a:t>
            </a:r>
            <a:r>
              <a:rPr lang="en-US" i="1" dirty="0" err="1" smtClean="0">
                <a:solidFill>
                  <a:srgbClr val="FFCC00"/>
                </a:solidFill>
                <a:latin typeface="Arial"/>
              </a:rPr>
              <a:t>từ</a:t>
            </a:r>
            <a:r>
              <a:rPr lang="en-US" i="1" dirty="0" smtClean="0">
                <a:solidFill>
                  <a:srgbClr val="FFCC00"/>
                </a:solidFill>
                <a:latin typeface="Arial"/>
              </a:rPr>
              <a:t> </a:t>
            </a:r>
            <a:r>
              <a:rPr lang="en-US" i="1" dirty="0" err="1" smtClean="0">
                <a:solidFill>
                  <a:srgbClr val="FFCC00"/>
                </a:solidFill>
                <a:latin typeface="Arial"/>
              </a:rPr>
              <a:t>ghép</a:t>
            </a:r>
            <a:r>
              <a:rPr lang="en-US" i="1" dirty="0" smtClean="0">
                <a:solidFill>
                  <a:srgbClr val="FFCC00"/>
                </a:solidFill>
                <a:latin typeface="Arial"/>
              </a:rPr>
              <a:t> </a:t>
            </a:r>
            <a:r>
              <a:rPr lang="en-US" i="1" dirty="0" err="1" smtClean="0">
                <a:solidFill>
                  <a:srgbClr val="FFCC00"/>
                </a:solidFill>
                <a:latin typeface="Arial"/>
              </a:rPr>
              <a:t>và</a:t>
            </a:r>
            <a:r>
              <a:rPr lang="en-US" i="1" dirty="0" smtClean="0">
                <a:solidFill>
                  <a:srgbClr val="FFCC00"/>
                </a:solidFill>
                <a:latin typeface="Arial"/>
              </a:rPr>
              <a:t> </a:t>
            </a:r>
            <a:r>
              <a:rPr lang="en-US" i="1" dirty="0" err="1" smtClean="0">
                <a:solidFill>
                  <a:srgbClr val="FFCC00"/>
                </a:solidFill>
                <a:latin typeface="Arial"/>
              </a:rPr>
              <a:t>từ</a:t>
            </a:r>
            <a:r>
              <a:rPr lang="en-US" i="1" dirty="0" smtClean="0">
                <a:solidFill>
                  <a:srgbClr val="FFCC00"/>
                </a:solidFill>
                <a:latin typeface="Arial"/>
              </a:rPr>
              <a:t> </a:t>
            </a:r>
            <a:r>
              <a:rPr lang="en-US" i="1" dirty="0" err="1" smtClean="0">
                <a:solidFill>
                  <a:srgbClr val="FFCC00"/>
                </a:solidFill>
                <a:latin typeface="Arial"/>
              </a:rPr>
              <a:t>láy</a:t>
            </a:r>
            <a:r>
              <a:rPr lang="en-US" i="1" dirty="0" smtClean="0">
                <a:solidFill>
                  <a:srgbClr val="FFCC00"/>
                </a:solidFill>
                <a:latin typeface="Arial"/>
              </a:rPr>
              <a:t>:</a:t>
            </a:r>
            <a:r>
              <a:rPr lang="en-US" dirty="0" smtClean="0">
                <a:solidFill>
                  <a:srgbClr val="FFCC00"/>
                </a:solidFill>
                <a:latin typeface="Arial"/>
              </a:rPr>
              <a:t> </a:t>
            </a:r>
            <a:r>
              <a:rPr lang="en-US" dirty="0" err="1" smtClean="0">
                <a:solidFill>
                  <a:srgbClr val="FF00FF"/>
                </a:solidFill>
                <a:latin typeface="Arial"/>
              </a:rPr>
              <a:t>nhà</a:t>
            </a:r>
            <a:r>
              <a:rPr lang="en-US" dirty="0" smtClean="0">
                <a:solidFill>
                  <a:srgbClr val="FF00FF"/>
                </a:solidFill>
                <a:latin typeface="Arial"/>
              </a:rPr>
              <a:t> </a:t>
            </a:r>
            <a:r>
              <a:rPr lang="en-US" dirty="0" err="1" smtClean="0">
                <a:solidFill>
                  <a:srgbClr val="FF00FF"/>
                </a:solidFill>
                <a:latin typeface="Arial"/>
              </a:rPr>
              <a:t>cửa</a:t>
            </a:r>
            <a:r>
              <a:rPr lang="en-US" dirty="0" smtClean="0">
                <a:solidFill>
                  <a:srgbClr val="FF00FF"/>
                </a:solidFill>
                <a:latin typeface="Arial"/>
              </a:rPr>
              <a:t>, </a:t>
            </a:r>
            <a:r>
              <a:rPr lang="en-US" dirty="0" err="1" smtClean="0">
                <a:solidFill>
                  <a:srgbClr val="FF00FF"/>
                </a:solidFill>
                <a:latin typeface="Arial"/>
              </a:rPr>
              <a:t>đẹp</a:t>
            </a:r>
            <a:r>
              <a:rPr lang="en-US" dirty="0" smtClean="0">
                <a:solidFill>
                  <a:srgbClr val="FF00FF"/>
                </a:solidFill>
                <a:latin typeface="Arial"/>
              </a:rPr>
              <a:t> </a:t>
            </a:r>
            <a:r>
              <a:rPr lang="en-US" dirty="0" err="1" smtClean="0">
                <a:solidFill>
                  <a:srgbClr val="FF00FF"/>
                </a:solidFill>
                <a:latin typeface="Arial"/>
              </a:rPr>
              <a:t>đẽ</a:t>
            </a:r>
            <a:r>
              <a:rPr lang="en-US" dirty="0" smtClean="0">
                <a:solidFill>
                  <a:srgbClr val="FF00FF"/>
                </a:solidFill>
                <a:latin typeface="Arial"/>
              </a:rPr>
              <a:t>, </a:t>
            </a:r>
            <a:r>
              <a:rPr lang="en-US" dirty="0" err="1" smtClean="0">
                <a:solidFill>
                  <a:srgbClr val="FF00FF"/>
                </a:solidFill>
                <a:latin typeface="Arial"/>
              </a:rPr>
              <a:t>mặt</a:t>
            </a:r>
            <a:r>
              <a:rPr lang="en-US" dirty="0" smtClean="0">
                <a:solidFill>
                  <a:srgbClr val="FF00FF"/>
                </a:solidFill>
                <a:latin typeface="Arial"/>
              </a:rPr>
              <a:t> </a:t>
            </a:r>
            <a:r>
              <a:rPr lang="en-US" dirty="0" err="1" smtClean="0">
                <a:solidFill>
                  <a:srgbClr val="FF00FF"/>
                </a:solidFill>
                <a:latin typeface="Arial"/>
              </a:rPr>
              <a:t>mũi</a:t>
            </a:r>
            <a:r>
              <a:rPr lang="en-US" dirty="0" smtClean="0">
                <a:solidFill>
                  <a:srgbClr val="FF00FF"/>
                </a:solidFill>
                <a:latin typeface="Arial"/>
              </a:rPr>
              <a:t>, </a:t>
            </a:r>
            <a:r>
              <a:rPr lang="en-US" dirty="0" err="1" smtClean="0">
                <a:solidFill>
                  <a:srgbClr val="FF00FF"/>
                </a:solidFill>
                <a:latin typeface="Arial"/>
              </a:rPr>
              <a:t>xe</a:t>
            </a:r>
            <a:r>
              <a:rPr lang="en-US" dirty="0" smtClean="0">
                <a:solidFill>
                  <a:srgbClr val="FF00FF"/>
                </a:solidFill>
                <a:latin typeface="Arial"/>
              </a:rPr>
              <a:t> </a:t>
            </a:r>
            <a:r>
              <a:rPr lang="en-US" dirty="0" err="1" smtClean="0">
                <a:solidFill>
                  <a:srgbClr val="FF00FF"/>
                </a:solidFill>
                <a:latin typeface="Arial"/>
              </a:rPr>
              <a:t>đạp</a:t>
            </a:r>
            <a:r>
              <a:rPr lang="en-US" dirty="0" smtClean="0">
                <a:solidFill>
                  <a:srgbClr val="FF00FF"/>
                </a:solidFill>
                <a:latin typeface="Arial"/>
              </a:rPr>
              <a:t>, </a:t>
            </a:r>
            <a:r>
              <a:rPr lang="en-US" dirty="0" err="1" smtClean="0">
                <a:solidFill>
                  <a:srgbClr val="FF00FF"/>
                </a:solidFill>
                <a:latin typeface="Arial"/>
              </a:rPr>
              <a:t>xinh</a:t>
            </a:r>
            <a:r>
              <a:rPr lang="en-US" dirty="0" smtClean="0">
                <a:solidFill>
                  <a:srgbClr val="FF00FF"/>
                </a:solidFill>
                <a:latin typeface="Arial"/>
              </a:rPr>
              <a:t> </a:t>
            </a:r>
            <a:r>
              <a:rPr lang="en-US" dirty="0" err="1" smtClean="0">
                <a:solidFill>
                  <a:srgbClr val="FF00FF"/>
                </a:solidFill>
                <a:latin typeface="Arial"/>
              </a:rPr>
              <a:t>xắn</a:t>
            </a:r>
            <a:r>
              <a:rPr lang="en-US" dirty="0" smtClean="0">
                <a:solidFill>
                  <a:srgbClr val="FF00FF"/>
                </a:solidFill>
                <a:latin typeface="Arial"/>
              </a:rPr>
              <a:t>, </a:t>
            </a:r>
            <a:r>
              <a:rPr lang="en-US" dirty="0" err="1" smtClean="0">
                <a:solidFill>
                  <a:srgbClr val="FF00FF"/>
                </a:solidFill>
                <a:latin typeface="Arial"/>
              </a:rPr>
              <a:t>săn</a:t>
            </a:r>
            <a:r>
              <a:rPr lang="en-US" dirty="0" smtClean="0">
                <a:solidFill>
                  <a:srgbClr val="FF00FF"/>
                </a:solidFill>
                <a:latin typeface="Arial"/>
              </a:rPr>
              <a:t> </a:t>
            </a:r>
            <a:r>
              <a:rPr lang="en-US" dirty="0" err="1" smtClean="0">
                <a:solidFill>
                  <a:srgbClr val="FF00FF"/>
                </a:solidFill>
                <a:latin typeface="Arial"/>
              </a:rPr>
              <a:t>bắn</a:t>
            </a:r>
            <a:endParaRPr lang="en-US" dirty="0" smtClean="0">
              <a:solidFill>
                <a:srgbClr val="FF00FF"/>
              </a:solidFill>
              <a:latin typeface="Arial"/>
            </a:endParaRPr>
          </a:p>
        </p:txBody>
      </p:sp>
      <p:graphicFrame>
        <p:nvGraphicFramePr>
          <p:cNvPr id="212058" name="Group 90"/>
          <p:cNvGraphicFramePr>
            <a:graphicFrameLocks noGrp="1"/>
          </p:cNvGraphicFramePr>
          <p:nvPr>
            <p:ph sz="quarter" idx="2"/>
            <p:extLst>
              <p:ext uri="{D42A27DB-BD31-4B8C-83A1-F6EECF244321}">
                <p14:modId xmlns:p14="http://schemas.microsoft.com/office/powerpoint/2010/main" val="2198939308"/>
              </p:ext>
            </p:extLst>
          </p:nvPr>
        </p:nvGraphicFramePr>
        <p:xfrm>
          <a:off x="962025" y="3789363"/>
          <a:ext cx="7343775" cy="2067009"/>
        </p:xfrm>
        <a:graphic>
          <a:graphicData uri="http://schemas.openxmlformats.org/drawingml/2006/table">
            <a:tbl>
              <a:tblPr/>
              <a:tblGrid>
                <a:gridCol w="3621088"/>
                <a:gridCol w="3722687"/>
              </a:tblGrid>
              <a:tr h="639982">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3600" b="1" i="0" u="none" strike="noStrike" cap="none" normalizeH="0" baseline="0" dirty="0" err="1" smtClean="0">
                          <a:ln>
                            <a:noFill/>
                          </a:ln>
                          <a:solidFill>
                            <a:srgbClr val="FFCC00"/>
                          </a:solidFill>
                          <a:effectLst>
                            <a:outerShdw blurRad="38100" dist="38100" dir="2700000" algn="tl">
                              <a:srgbClr val="000000"/>
                            </a:outerShdw>
                          </a:effectLst>
                          <a:latin typeface="Times New Roman" pitchFamily="18" charset="0"/>
                        </a:rPr>
                        <a:t>Từ</a:t>
                      </a:r>
                      <a:r>
                        <a:rPr kumimoji="0" lang="en-US" sz="3600" b="1" i="0" u="none" strike="noStrike" cap="none" normalizeH="0" baseline="0" dirty="0" smtClean="0">
                          <a:ln>
                            <a:noFill/>
                          </a:ln>
                          <a:solidFill>
                            <a:srgbClr val="FFCC00"/>
                          </a:solidFill>
                          <a:effectLst>
                            <a:outerShdw blurRad="38100" dist="38100" dir="2700000" algn="tl">
                              <a:srgbClr val="000000"/>
                            </a:outerShdw>
                          </a:effectLst>
                          <a:latin typeface="Times New Roman" pitchFamily="18" charset="0"/>
                        </a:rPr>
                        <a:t> </a:t>
                      </a:r>
                      <a:r>
                        <a:rPr kumimoji="0" lang="en-US" sz="3600" b="1" i="0" u="none" strike="noStrike" cap="none" normalizeH="0" baseline="0" dirty="0" err="1" smtClean="0">
                          <a:ln>
                            <a:noFill/>
                          </a:ln>
                          <a:solidFill>
                            <a:srgbClr val="FFCC00"/>
                          </a:solidFill>
                          <a:effectLst>
                            <a:outerShdw blurRad="38100" dist="38100" dir="2700000" algn="tl">
                              <a:srgbClr val="000000"/>
                            </a:outerShdw>
                          </a:effectLst>
                          <a:latin typeface="Times New Roman" pitchFamily="18" charset="0"/>
                        </a:rPr>
                        <a:t>ghép</a:t>
                      </a:r>
                      <a:endParaRPr kumimoji="0" lang="en-US" sz="3600" b="1" i="0" u="none" strike="noStrike" cap="none" normalizeH="0" baseline="0" dirty="0" smtClean="0">
                        <a:ln>
                          <a:noFill/>
                        </a:ln>
                        <a:solidFill>
                          <a:srgbClr val="FFCC00"/>
                        </a:solidFill>
                        <a:effectLst>
                          <a:outerShdw blurRad="38100" dist="38100" dir="2700000" algn="tl">
                            <a:srgbClr val="000000"/>
                          </a:outerShdw>
                        </a:effectLst>
                        <a:latin typeface="Times New Roman" pitchFamily="18" charset="0"/>
                      </a:endParaRP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3600" b="1" i="0" u="none" strike="noStrike" cap="none" normalizeH="0" baseline="0" smtClean="0">
                          <a:ln>
                            <a:noFill/>
                          </a:ln>
                          <a:solidFill>
                            <a:srgbClr val="FFCC00"/>
                          </a:solidFill>
                          <a:effectLst>
                            <a:outerShdw blurRad="38100" dist="38100" dir="2700000" algn="tl">
                              <a:srgbClr val="000000"/>
                            </a:outerShdw>
                          </a:effectLst>
                          <a:latin typeface="Times New Roman" pitchFamily="18" charset="0"/>
                        </a:rPr>
                        <a:t>Từ láy</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2694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3200" b="0" i="0" u="none" strike="noStrike" cap="none" normalizeH="0" baseline="0" smtClean="0">
                          <a:ln>
                            <a:noFill/>
                          </a:ln>
                          <a:solidFill>
                            <a:srgbClr val="FFCC00"/>
                          </a:solidFill>
                          <a:effectLst>
                            <a:outerShdw blurRad="38100" dist="38100" dir="2700000" algn="tl">
                              <a:srgbClr val="000000"/>
                            </a:outerShdw>
                          </a:effectLst>
                          <a:latin typeface="Times New Roman" pitchFamily="18" charset="0"/>
                        </a:rPr>
                        <a:t>nhà cửa, mặt mũi, xe đạp, săn bắn</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3200" b="0" i="0" u="none" strike="noStrike" cap="none" normalizeH="0" baseline="0" dirty="0" err="1" smtClean="0">
                          <a:ln>
                            <a:noFill/>
                          </a:ln>
                          <a:solidFill>
                            <a:srgbClr val="FFCC00"/>
                          </a:solidFill>
                          <a:effectLst>
                            <a:outerShdw blurRad="38100" dist="38100" dir="2700000" algn="tl">
                              <a:srgbClr val="000000"/>
                            </a:outerShdw>
                          </a:effectLst>
                          <a:latin typeface="Times New Roman" pitchFamily="18" charset="0"/>
                        </a:rPr>
                        <a:t>đẹp</a:t>
                      </a:r>
                      <a:r>
                        <a:rPr kumimoji="0" lang="en-US" sz="3200" b="0" i="0" u="none" strike="noStrike" cap="none" normalizeH="0" baseline="0" dirty="0" smtClean="0">
                          <a:ln>
                            <a:noFill/>
                          </a:ln>
                          <a:solidFill>
                            <a:srgbClr val="FFCC00"/>
                          </a:solidFill>
                          <a:effectLst>
                            <a:outerShdw blurRad="38100" dist="38100" dir="2700000" algn="tl">
                              <a:srgbClr val="000000"/>
                            </a:outerShdw>
                          </a:effectLst>
                          <a:latin typeface="Times New Roman" pitchFamily="18" charset="0"/>
                        </a:rPr>
                        <a:t> </a:t>
                      </a:r>
                      <a:r>
                        <a:rPr kumimoji="0" lang="en-US" sz="3200" b="0" i="0" u="none" strike="noStrike" cap="none" normalizeH="0" baseline="0" dirty="0" err="1" smtClean="0">
                          <a:ln>
                            <a:noFill/>
                          </a:ln>
                          <a:solidFill>
                            <a:srgbClr val="FFCC00"/>
                          </a:solidFill>
                          <a:effectLst>
                            <a:outerShdw blurRad="38100" dist="38100" dir="2700000" algn="tl">
                              <a:srgbClr val="000000"/>
                            </a:outerShdw>
                          </a:effectLst>
                          <a:latin typeface="Times New Roman" pitchFamily="18" charset="0"/>
                        </a:rPr>
                        <a:t>đẽ</a:t>
                      </a:r>
                      <a:r>
                        <a:rPr kumimoji="0" lang="en-US" sz="3200" b="0" i="0" u="none" strike="noStrike" cap="none" normalizeH="0" baseline="0" dirty="0" smtClean="0">
                          <a:ln>
                            <a:noFill/>
                          </a:ln>
                          <a:solidFill>
                            <a:srgbClr val="FFCC00"/>
                          </a:solidFill>
                          <a:effectLst>
                            <a:outerShdw blurRad="38100" dist="38100" dir="2700000" algn="tl">
                              <a:srgbClr val="000000"/>
                            </a:outerShdw>
                          </a:effectLst>
                          <a:latin typeface="Times New Roman" pitchFamily="18" charset="0"/>
                        </a:rPr>
                        <a:t>, </a:t>
                      </a:r>
                      <a:r>
                        <a:rPr kumimoji="0" lang="en-US" sz="3200" b="0" i="0" u="none" strike="noStrike" cap="none" normalizeH="0" baseline="0" dirty="0" err="1" smtClean="0">
                          <a:ln>
                            <a:noFill/>
                          </a:ln>
                          <a:solidFill>
                            <a:srgbClr val="FFCC00"/>
                          </a:solidFill>
                          <a:effectLst>
                            <a:outerShdw blurRad="38100" dist="38100" dir="2700000" algn="tl">
                              <a:srgbClr val="000000"/>
                            </a:outerShdw>
                          </a:effectLst>
                          <a:latin typeface="Times New Roman" pitchFamily="18" charset="0"/>
                        </a:rPr>
                        <a:t>xinh</a:t>
                      </a:r>
                      <a:r>
                        <a:rPr kumimoji="0" lang="en-US" sz="3200" b="0" i="0" u="none" strike="noStrike" cap="none" normalizeH="0" baseline="0" dirty="0" smtClean="0">
                          <a:ln>
                            <a:noFill/>
                          </a:ln>
                          <a:solidFill>
                            <a:srgbClr val="FFCC00"/>
                          </a:solidFill>
                          <a:effectLst>
                            <a:outerShdw blurRad="38100" dist="38100" dir="2700000" algn="tl">
                              <a:srgbClr val="000000"/>
                            </a:outerShdw>
                          </a:effectLst>
                          <a:latin typeface="Times New Roman" pitchFamily="18" charset="0"/>
                        </a:rPr>
                        <a:t> </a:t>
                      </a:r>
                      <a:r>
                        <a:rPr kumimoji="0" lang="en-US" sz="3200" b="0" i="0" u="none" strike="noStrike" cap="none" normalizeH="0" baseline="0" dirty="0" err="1" smtClean="0">
                          <a:ln>
                            <a:noFill/>
                          </a:ln>
                          <a:solidFill>
                            <a:srgbClr val="FFCC00"/>
                          </a:solidFill>
                          <a:effectLst>
                            <a:outerShdw blurRad="38100" dist="38100" dir="2700000" algn="tl">
                              <a:srgbClr val="000000"/>
                            </a:outerShdw>
                          </a:effectLst>
                          <a:latin typeface="Times New Roman" pitchFamily="18" charset="0"/>
                        </a:rPr>
                        <a:t>xắn</a:t>
                      </a:r>
                      <a:endParaRPr kumimoji="0" lang="en-US" sz="3200" b="0" i="0" u="none" strike="noStrike" cap="none" normalizeH="0" baseline="0" dirty="0" smtClean="0">
                        <a:ln>
                          <a:noFill/>
                        </a:ln>
                        <a:solidFill>
                          <a:srgbClr val="FFCC00"/>
                        </a:solidFill>
                        <a:effectLst>
                          <a:outerShdw blurRad="38100" dist="38100" dir="2700000" algn="tl">
                            <a:srgbClr val="000000"/>
                          </a:outerShdw>
                        </a:effectLst>
                        <a:latin typeface="Times New Roman" pitchFamily="18" charset="0"/>
                      </a:endParaRP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0" fill="hold" grpId="0" nodeType="withEffect">
                                  <p:stCondLst>
                                    <p:cond delay="0"/>
                                  </p:stCondLst>
                                  <p:childTnLst>
                                    <p:set>
                                      <p:cBhvr>
                                        <p:cTn id="6" dur="1" fill="hold">
                                          <p:stCondLst>
                                            <p:cond delay="0"/>
                                          </p:stCondLst>
                                        </p:cTn>
                                        <p:tgtEl>
                                          <p:spTgt spid="211970"/>
                                        </p:tgtEl>
                                        <p:attrNameLst>
                                          <p:attrName>style.visibility</p:attrName>
                                        </p:attrNameLst>
                                      </p:cBhvr>
                                      <p:to>
                                        <p:strVal val="visible"/>
                                      </p:to>
                                    </p:set>
                                    <p:anim calcmode="lin" valueType="num">
                                      <p:cBhvr>
                                        <p:cTn id="7" dur="500" fill="hold"/>
                                        <p:tgtEl>
                                          <p:spTgt spid="211970"/>
                                        </p:tgtEl>
                                        <p:attrNameLst>
                                          <p:attrName>ppt_w</p:attrName>
                                        </p:attrNameLst>
                                      </p:cBhvr>
                                      <p:tavLst>
                                        <p:tav tm="0">
                                          <p:val>
                                            <p:fltVal val="0"/>
                                          </p:val>
                                        </p:tav>
                                        <p:tav tm="100000">
                                          <p:val>
                                            <p:strVal val="#ppt_w"/>
                                          </p:val>
                                        </p:tav>
                                      </p:tavLst>
                                    </p:anim>
                                    <p:anim calcmode="lin" valueType="num">
                                      <p:cBhvr>
                                        <p:cTn id="8" dur="500" fill="hold"/>
                                        <p:tgtEl>
                                          <p:spTgt spid="211970"/>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4" presetClass="entr" presetSubtype="0" fill="hold" grpId="0" nodeType="clickEffect">
                                  <p:stCondLst>
                                    <p:cond delay="0"/>
                                  </p:stCondLst>
                                  <p:childTnLst>
                                    <p:set>
                                      <p:cBhvr>
                                        <p:cTn id="12" dur="1" fill="hold">
                                          <p:stCondLst>
                                            <p:cond delay="499"/>
                                          </p:stCondLst>
                                        </p:cTn>
                                        <p:tgtEl>
                                          <p:spTgt spid="211971"/>
                                        </p:tgtEl>
                                        <p:attrNameLst>
                                          <p:attrName>style.visibility</p:attrName>
                                        </p:attrNameLst>
                                      </p:cBhvr>
                                      <p:to>
                                        <p:strVal val="visible"/>
                                      </p:to>
                                    </p:set>
                                    <p:anim to="" calcmode="lin" valueType="num">
                                      <p:cBhvr>
                                        <p:cTn id="13" dur="1" fill="hold"/>
                                        <p:tgtEl>
                                          <p:spTgt spid="211971"/>
                                        </p:tgtEl>
                                        <p:attrNameLst>
                                          <p:attrName/>
                                        </p:attrNameLst>
                                      </p:cBhvr>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5" presetClass="entr" presetSubtype="10" fill="hold" nodeType="clickEffect">
                                  <p:stCondLst>
                                    <p:cond delay="0"/>
                                  </p:stCondLst>
                                  <p:childTnLst>
                                    <p:set>
                                      <p:cBhvr>
                                        <p:cTn id="17" dur="1" fill="hold">
                                          <p:stCondLst>
                                            <p:cond delay="0"/>
                                          </p:stCondLst>
                                        </p:cTn>
                                        <p:tgtEl>
                                          <p:spTgt spid="212058"/>
                                        </p:tgtEl>
                                        <p:attrNameLst>
                                          <p:attrName>style.visibility</p:attrName>
                                        </p:attrNameLst>
                                      </p:cBhvr>
                                      <p:to>
                                        <p:strVal val="visible"/>
                                      </p:to>
                                    </p:set>
                                    <p:animEffect transition="in" filter="checkerboard(across)">
                                      <p:cBhvr>
                                        <p:cTn id="18" dur="500"/>
                                        <p:tgtEl>
                                          <p:spTgt spid="2120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1970" grpId="0"/>
      <p:bldP spid="211971"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Rectangle 2"/>
          <p:cNvSpPr>
            <a:spLocks noGrp="1" noChangeArrowheads="1"/>
          </p:cNvSpPr>
          <p:nvPr>
            <p:ph type="title"/>
          </p:nvPr>
        </p:nvSpPr>
        <p:spPr>
          <a:xfrm>
            <a:off x="457200" y="0"/>
            <a:ext cx="8686800" cy="1139825"/>
          </a:xfrm>
        </p:spPr>
        <p:txBody>
          <a:bodyPr/>
          <a:lstStyle/>
          <a:p>
            <a:pPr eaLnBrk="1" hangingPunct="1">
              <a:defRPr/>
            </a:pPr>
            <a:r>
              <a:rPr lang="en-US" sz="3600" u="sng" dirty="0" err="1" smtClean="0">
                <a:solidFill>
                  <a:srgbClr val="FFCC00"/>
                </a:solidFill>
              </a:rPr>
              <a:t>Luyện</a:t>
            </a:r>
            <a:r>
              <a:rPr lang="en-US" sz="3600" u="sng" dirty="0" smtClean="0">
                <a:solidFill>
                  <a:srgbClr val="FFCC00"/>
                </a:solidFill>
              </a:rPr>
              <a:t> </a:t>
            </a:r>
            <a:r>
              <a:rPr lang="en-US" sz="3600" u="sng" dirty="0" err="1" smtClean="0">
                <a:solidFill>
                  <a:srgbClr val="FFCC00"/>
                </a:solidFill>
              </a:rPr>
              <a:t>từ</a:t>
            </a:r>
            <a:r>
              <a:rPr lang="en-US" sz="3600" u="sng" dirty="0" smtClean="0">
                <a:solidFill>
                  <a:srgbClr val="FFCC00"/>
                </a:solidFill>
              </a:rPr>
              <a:t> </a:t>
            </a:r>
            <a:r>
              <a:rPr lang="en-US" sz="3600" u="sng" dirty="0" err="1" smtClean="0">
                <a:solidFill>
                  <a:srgbClr val="FFCC00"/>
                </a:solidFill>
              </a:rPr>
              <a:t>và</a:t>
            </a:r>
            <a:r>
              <a:rPr lang="en-US" sz="3600" u="sng" dirty="0" smtClean="0">
                <a:solidFill>
                  <a:srgbClr val="FFCC00"/>
                </a:solidFill>
              </a:rPr>
              <a:t> </a:t>
            </a:r>
            <a:r>
              <a:rPr lang="en-US" sz="3600" u="sng" dirty="0" err="1" smtClean="0">
                <a:solidFill>
                  <a:srgbClr val="FFCC00"/>
                </a:solidFill>
              </a:rPr>
              <a:t>câu</a:t>
            </a:r>
            <a:endParaRPr lang="en-US" sz="3600" u="sng" dirty="0" smtClean="0">
              <a:solidFill>
                <a:srgbClr val="FFCC00"/>
              </a:solidFill>
            </a:endParaRPr>
          </a:p>
        </p:txBody>
      </p:sp>
      <p:sp>
        <p:nvSpPr>
          <p:cNvPr id="240644" name="Rectangle 4"/>
          <p:cNvSpPr>
            <a:spLocks noChangeArrowheads="1"/>
          </p:cNvSpPr>
          <p:nvPr/>
        </p:nvSpPr>
        <p:spPr bwMode="auto">
          <a:xfrm>
            <a:off x="457200" y="1066800"/>
            <a:ext cx="8229600" cy="914400"/>
          </a:xfrm>
          <a:prstGeom prst="rect">
            <a:avLst/>
          </a:prstGeom>
          <a:noFill/>
          <a:ln w="9525">
            <a:noFill/>
            <a:miter lim="800000"/>
            <a:headEnd/>
            <a:tailEnd/>
          </a:ln>
          <a:effectLst/>
        </p:spPr>
        <p:txBody>
          <a:bodyPr/>
          <a:lstStyle/>
          <a:p>
            <a:pPr marL="342900" indent="-342900" algn="ctr" eaLnBrk="1" hangingPunct="1">
              <a:spcBef>
                <a:spcPct val="20000"/>
              </a:spcBef>
              <a:buClr>
                <a:schemeClr val="hlink"/>
              </a:buClr>
              <a:buSzPct val="70000"/>
              <a:buFont typeface="Wingdings" pitchFamily="2" charset="2"/>
              <a:buNone/>
              <a:defRPr/>
            </a:pPr>
            <a:r>
              <a:rPr lang="en-US">
                <a:solidFill>
                  <a:srgbClr val="FF3300"/>
                </a:solidFill>
                <a:effectLst>
                  <a:outerShdw blurRad="38100" dist="38100" dir="2700000" algn="tl">
                    <a:srgbClr val="000000"/>
                  </a:outerShdw>
                </a:effectLst>
                <a:latin typeface="Arial"/>
              </a:rPr>
              <a:t>Luyện tập về từ ghép và từ láy</a:t>
            </a:r>
          </a:p>
        </p:txBody>
      </p:sp>
      <p:sp>
        <p:nvSpPr>
          <p:cNvPr id="240648" name="Rectangle 8"/>
          <p:cNvSpPr>
            <a:spLocks noChangeArrowheads="1"/>
          </p:cNvSpPr>
          <p:nvPr/>
        </p:nvSpPr>
        <p:spPr bwMode="auto">
          <a:xfrm>
            <a:off x="0" y="2209800"/>
            <a:ext cx="9024938" cy="4038600"/>
          </a:xfrm>
          <a:prstGeom prst="rect">
            <a:avLst/>
          </a:prstGeom>
          <a:noFill/>
          <a:ln w="9525" algn="ctr">
            <a:noFill/>
            <a:miter lim="800000"/>
            <a:headEnd/>
            <a:tailEnd/>
          </a:ln>
        </p:spPr>
        <p:txBody>
          <a:bodyPr wrap="none" anchor="ctr"/>
          <a:lstStyle/>
          <a:p>
            <a:r>
              <a:rPr lang="en-US" sz="3600">
                <a:solidFill>
                  <a:srgbClr val="FFCC00"/>
                </a:solidFill>
                <a:latin typeface="Arial" charset="0"/>
              </a:rPr>
              <a:t>    </a:t>
            </a:r>
            <a:r>
              <a:rPr lang="en-US" sz="3600" u="sng">
                <a:solidFill>
                  <a:srgbClr val="FFCC00"/>
                </a:solidFill>
                <a:latin typeface="Arial" charset="0"/>
              </a:rPr>
              <a:t>Bài 1</a:t>
            </a:r>
            <a:r>
              <a:rPr lang="en-US" sz="3600">
                <a:solidFill>
                  <a:srgbClr val="FFCC00"/>
                </a:solidFill>
                <a:latin typeface="Arial" charset="0"/>
              </a:rPr>
              <a:t>:</a:t>
            </a:r>
            <a:r>
              <a:rPr lang="en-US" sz="2800">
                <a:solidFill>
                  <a:srgbClr val="FFCC00"/>
                </a:solidFill>
                <a:latin typeface="Arial" charset="0"/>
              </a:rPr>
              <a:t> </a:t>
            </a:r>
            <a:r>
              <a:rPr lang="en-US" sz="3200">
                <a:solidFill>
                  <a:srgbClr val="FFCC00"/>
                </a:solidFill>
                <a:latin typeface="Arial" charset="0"/>
              </a:rPr>
              <a:t>So sánh hai từ ghép sau đây</a:t>
            </a:r>
            <a:r>
              <a:rPr lang="en-US" sz="2800">
                <a:solidFill>
                  <a:srgbClr val="FFCC00"/>
                </a:solidFill>
                <a:latin typeface="Arial" charset="0"/>
              </a:rPr>
              <a:t>:</a:t>
            </a:r>
          </a:p>
          <a:p>
            <a:r>
              <a:rPr lang="en-US" sz="2800" b="1" i="1">
                <a:solidFill>
                  <a:srgbClr val="FF00FF"/>
                </a:solidFill>
                <a:latin typeface="Arial" charset="0"/>
              </a:rPr>
              <a:t>      Bánh trái</a:t>
            </a:r>
            <a:r>
              <a:rPr lang="en-US" sz="2800">
                <a:solidFill>
                  <a:srgbClr val="FFCC00"/>
                </a:solidFill>
                <a:latin typeface="Arial" charset="0"/>
              </a:rPr>
              <a:t> (chỉ chung các loại bánh).</a:t>
            </a:r>
          </a:p>
          <a:p>
            <a:r>
              <a:rPr lang="en-US" sz="2800" b="1" i="1">
                <a:solidFill>
                  <a:srgbClr val="FF00FF"/>
                </a:solidFill>
                <a:latin typeface="Arial" charset="0"/>
              </a:rPr>
              <a:t>     Bánh rán</a:t>
            </a:r>
            <a:r>
              <a:rPr lang="en-US" sz="2800">
                <a:solidFill>
                  <a:srgbClr val="FFCC00"/>
                </a:solidFill>
                <a:latin typeface="Arial" charset="0"/>
              </a:rPr>
              <a:t> (chỉ loại bánh nặn bằng bột gạo  nếp  ,</a:t>
            </a:r>
          </a:p>
          <a:p>
            <a:r>
              <a:rPr lang="en-US" sz="2800">
                <a:solidFill>
                  <a:srgbClr val="FFCC00"/>
                </a:solidFill>
                <a:latin typeface="Arial" charset="0"/>
              </a:rPr>
              <a:t>		 thường có nhân, rán chín giòn).</a:t>
            </a:r>
          </a:p>
          <a:p>
            <a:r>
              <a:rPr lang="en-US" sz="2800">
                <a:solidFill>
                  <a:srgbClr val="FFCC00"/>
                </a:solidFill>
                <a:latin typeface="Arial" charset="0"/>
              </a:rPr>
              <a:t>        a) Từ ghép nào có nghĩa tổng hợp (bao quát </a:t>
            </a:r>
          </a:p>
          <a:p>
            <a:r>
              <a:rPr lang="en-US" sz="2800">
                <a:solidFill>
                  <a:srgbClr val="FFCC00"/>
                </a:solidFill>
                <a:latin typeface="Arial" charset="0"/>
              </a:rPr>
              <a:t>chung) ?</a:t>
            </a:r>
          </a:p>
          <a:p>
            <a:r>
              <a:rPr lang="en-US" sz="2800">
                <a:solidFill>
                  <a:srgbClr val="FFCC00"/>
                </a:solidFill>
                <a:latin typeface="Arial" charset="0"/>
              </a:rPr>
              <a:t>         b) Từ ghép nào có nghĩa phân loại (chỉ một loại</a:t>
            </a:r>
          </a:p>
          <a:p>
            <a:r>
              <a:rPr lang="en-US" sz="2800">
                <a:solidFill>
                  <a:srgbClr val="FFCC00"/>
                </a:solidFill>
                <a:latin typeface="Arial" charset="0"/>
              </a:rPr>
              <a:t> nhỏ thuộc phạm vi nghĩa của tiếng thứ nhất) ?</a:t>
            </a:r>
          </a:p>
          <a:p>
            <a:endParaRPr lang="en-US" sz="2800">
              <a:solidFill>
                <a:srgbClr val="FFCC00"/>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40642"/>
                                        </p:tgtEl>
                                        <p:attrNameLst>
                                          <p:attrName>style.visibility</p:attrName>
                                        </p:attrNameLst>
                                      </p:cBhvr>
                                      <p:to>
                                        <p:strVal val="visible"/>
                                      </p:to>
                                    </p:set>
                                    <p:animEffect transition="in" filter="box(in)">
                                      <p:cBhvr>
                                        <p:cTn id="7" dur="500"/>
                                        <p:tgtEl>
                                          <p:spTgt spid="240642"/>
                                        </p:tgtEl>
                                      </p:cBhvr>
                                    </p:animEffect>
                                  </p:childTnLst>
                                </p:cTn>
                              </p:par>
                              <p:par>
                                <p:cTn id="8" presetID="4" presetClass="entr" presetSubtype="16" fill="hold" nodeType="withEffect">
                                  <p:stCondLst>
                                    <p:cond delay="0"/>
                                  </p:stCondLst>
                                  <p:childTnLst>
                                    <p:set>
                                      <p:cBhvr>
                                        <p:cTn id="9" dur="1" fill="hold">
                                          <p:stCondLst>
                                            <p:cond delay="0"/>
                                          </p:stCondLst>
                                        </p:cTn>
                                        <p:tgtEl>
                                          <p:spTgt spid="240644">
                                            <p:txEl>
                                              <p:pRg st="0" end="0"/>
                                            </p:txEl>
                                          </p:spTgt>
                                        </p:tgtEl>
                                        <p:attrNameLst>
                                          <p:attrName>style.visibility</p:attrName>
                                        </p:attrNameLst>
                                      </p:cBhvr>
                                      <p:to>
                                        <p:strVal val="visible"/>
                                      </p:to>
                                    </p:set>
                                    <p:animEffect transition="in" filter="box(in)">
                                      <p:cBhvr>
                                        <p:cTn id="10" dur="500"/>
                                        <p:tgtEl>
                                          <p:spTgt spid="240644">
                                            <p:txEl>
                                              <p:pRg st="0" end="0"/>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4" presetClass="entr" presetSubtype="16" fill="hold" nodeType="clickEffect">
                                  <p:stCondLst>
                                    <p:cond delay="0"/>
                                  </p:stCondLst>
                                  <p:childTnLst>
                                    <p:set>
                                      <p:cBhvr>
                                        <p:cTn id="14" dur="1" fill="hold">
                                          <p:stCondLst>
                                            <p:cond delay="0"/>
                                          </p:stCondLst>
                                        </p:cTn>
                                        <p:tgtEl>
                                          <p:spTgt spid="240648">
                                            <p:txEl>
                                              <p:pRg st="0" end="0"/>
                                            </p:txEl>
                                          </p:spTgt>
                                        </p:tgtEl>
                                        <p:attrNameLst>
                                          <p:attrName>style.visibility</p:attrName>
                                        </p:attrNameLst>
                                      </p:cBhvr>
                                      <p:to>
                                        <p:strVal val="visible"/>
                                      </p:to>
                                    </p:set>
                                    <p:animEffect transition="in" filter="box(in)">
                                      <p:cBhvr>
                                        <p:cTn id="15" dur="500"/>
                                        <p:tgtEl>
                                          <p:spTgt spid="240648">
                                            <p:txEl>
                                              <p:pRg st="0" end="0"/>
                                            </p:txEl>
                                          </p:spTgt>
                                        </p:tgtEl>
                                      </p:cBhvr>
                                    </p:animEffect>
                                  </p:childTnLst>
                                </p:cTn>
                              </p:par>
                              <p:par>
                                <p:cTn id="16" presetID="4" presetClass="entr" presetSubtype="16" fill="hold" nodeType="withEffect">
                                  <p:stCondLst>
                                    <p:cond delay="0"/>
                                  </p:stCondLst>
                                  <p:childTnLst>
                                    <p:set>
                                      <p:cBhvr>
                                        <p:cTn id="17" dur="1" fill="hold">
                                          <p:stCondLst>
                                            <p:cond delay="0"/>
                                          </p:stCondLst>
                                        </p:cTn>
                                        <p:tgtEl>
                                          <p:spTgt spid="240648">
                                            <p:txEl>
                                              <p:pRg st="1" end="1"/>
                                            </p:txEl>
                                          </p:spTgt>
                                        </p:tgtEl>
                                        <p:attrNameLst>
                                          <p:attrName>style.visibility</p:attrName>
                                        </p:attrNameLst>
                                      </p:cBhvr>
                                      <p:to>
                                        <p:strVal val="visible"/>
                                      </p:to>
                                    </p:set>
                                    <p:animEffect transition="in" filter="box(in)">
                                      <p:cBhvr>
                                        <p:cTn id="18" dur="500"/>
                                        <p:tgtEl>
                                          <p:spTgt spid="240648">
                                            <p:txEl>
                                              <p:pRg st="1" end="1"/>
                                            </p:txEl>
                                          </p:spTgt>
                                        </p:tgtEl>
                                      </p:cBhvr>
                                    </p:animEffect>
                                  </p:childTnLst>
                                </p:cTn>
                              </p:par>
                              <p:par>
                                <p:cTn id="19" presetID="4" presetClass="entr" presetSubtype="16" fill="hold" nodeType="withEffect">
                                  <p:stCondLst>
                                    <p:cond delay="0"/>
                                  </p:stCondLst>
                                  <p:childTnLst>
                                    <p:set>
                                      <p:cBhvr>
                                        <p:cTn id="20" dur="1" fill="hold">
                                          <p:stCondLst>
                                            <p:cond delay="0"/>
                                          </p:stCondLst>
                                        </p:cTn>
                                        <p:tgtEl>
                                          <p:spTgt spid="240648">
                                            <p:txEl>
                                              <p:pRg st="2" end="2"/>
                                            </p:txEl>
                                          </p:spTgt>
                                        </p:tgtEl>
                                        <p:attrNameLst>
                                          <p:attrName>style.visibility</p:attrName>
                                        </p:attrNameLst>
                                      </p:cBhvr>
                                      <p:to>
                                        <p:strVal val="visible"/>
                                      </p:to>
                                    </p:set>
                                    <p:animEffect transition="in" filter="box(in)">
                                      <p:cBhvr>
                                        <p:cTn id="21" dur="500"/>
                                        <p:tgtEl>
                                          <p:spTgt spid="240648">
                                            <p:txEl>
                                              <p:pRg st="2" end="2"/>
                                            </p:txEl>
                                          </p:spTgt>
                                        </p:tgtEl>
                                      </p:cBhvr>
                                    </p:animEffect>
                                  </p:childTnLst>
                                </p:cTn>
                              </p:par>
                              <p:par>
                                <p:cTn id="22" presetID="4" presetClass="entr" presetSubtype="16" fill="hold" nodeType="withEffect">
                                  <p:stCondLst>
                                    <p:cond delay="0"/>
                                  </p:stCondLst>
                                  <p:childTnLst>
                                    <p:set>
                                      <p:cBhvr>
                                        <p:cTn id="23" dur="1" fill="hold">
                                          <p:stCondLst>
                                            <p:cond delay="0"/>
                                          </p:stCondLst>
                                        </p:cTn>
                                        <p:tgtEl>
                                          <p:spTgt spid="240648">
                                            <p:txEl>
                                              <p:pRg st="3" end="3"/>
                                            </p:txEl>
                                          </p:spTgt>
                                        </p:tgtEl>
                                        <p:attrNameLst>
                                          <p:attrName>style.visibility</p:attrName>
                                        </p:attrNameLst>
                                      </p:cBhvr>
                                      <p:to>
                                        <p:strVal val="visible"/>
                                      </p:to>
                                    </p:set>
                                    <p:animEffect transition="in" filter="box(in)">
                                      <p:cBhvr>
                                        <p:cTn id="24" dur="500"/>
                                        <p:tgtEl>
                                          <p:spTgt spid="240648">
                                            <p:txEl>
                                              <p:pRg st="3" end="3"/>
                                            </p:txEl>
                                          </p:spTgt>
                                        </p:tgtEl>
                                      </p:cBhvr>
                                    </p:animEffect>
                                  </p:childTnLst>
                                </p:cTn>
                              </p:par>
                              <p:par>
                                <p:cTn id="25" presetID="4" presetClass="entr" presetSubtype="16" fill="hold" nodeType="withEffect">
                                  <p:stCondLst>
                                    <p:cond delay="0"/>
                                  </p:stCondLst>
                                  <p:childTnLst>
                                    <p:set>
                                      <p:cBhvr>
                                        <p:cTn id="26" dur="1" fill="hold">
                                          <p:stCondLst>
                                            <p:cond delay="0"/>
                                          </p:stCondLst>
                                        </p:cTn>
                                        <p:tgtEl>
                                          <p:spTgt spid="240648">
                                            <p:txEl>
                                              <p:pRg st="4" end="4"/>
                                            </p:txEl>
                                          </p:spTgt>
                                        </p:tgtEl>
                                        <p:attrNameLst>
                                          <p:attrName>style.visibility</p:attrName>
                                        </p:attrNameLst>
                                      </p:cBhvr>
                                      <p:to>
                                        <p:strVal val="visible"/>
                                      </p:to>
                                    </p:set>
                                    <p:animEffect transition="in" filter="box(in)">
                                      <p:cBhvr>
                                        <p:cTn id="27" dur="500"/>
                                        <p:tgtEl>
                                          <p:spTgt spid="240648">
                                            <p:txEl>
                                              <p:pRg st="4" end="4"/>
                                            </p:txEl>
                                          </p:spTgt>
                                        </p:tgtEl>
                                      </p:cBhvr>
                                    </p:animEffect>
                                  </p:childTnLst>
                                </p:cTn>
                              </p:par>
                              <p:par>
                                <p:cTn id="28" presetID="4" presetClass="entr" presetSubtype="16" fill="hold" nodeType="withEffect">
                                  <p:stCondLst>
                                    <p:cond delay="0"/>
                                  </p:stCondLst>
                                  <p:childTnLst>
                                    <p:set>
                                      <p:cBhvr>
                                        <p:cTn id="29" dur="1" fill="hold">
                                          <p:stCondLst>
                                            <p:cond delay="0"/>
                                          </p:stCondLst>
                                        </p:cTn>
                                        <p:tgtEl>
                                          <p:spTgt spid="240648">
                                            <p:txEl>
                                              <p:pRg st="5" end="5"/>
                                            </p:txEl>
                                          </p:spTgt>
                                        </p:tgtEl>
                                        <p:attrNameLst>
                                          <p:attrName>style.visibility</p:attrName>
                                        </p:attrNameLst>
                                      </p:cBhvr>
                                      <p:to>
                                        <p:strVal val="visible"/>
                                      </p:to>
                                    </p:set>
                                    <p:animEffect transition="in" filter="box(in)">
                                      <p:cBhvr>
                                        <p:cTn id="30" dur="500"/>
                                        <p:tgtEl>
                                          <p:spTgt spid="240648">
                                            <p:txEl>
                                              <p:pRg st="5" end="5"/>
                                            </p:txEl>
                                          </p:spTgt>
                                        </p:tgtEl>
                                      </p:cBhvr>
                                    </p:animEffect>
                                  </p:childTnLst>
                                </p:cTn>
                              </p:par>
                              <p:par>
                                <p:cTn id="31" presetID="4" presetClass="entr" presetSubtype="16" fill="hold" nodeType="withEffect">
                                  <p:stCondLst>
                                    <p:cond delay="0"/>
                                  </p:stCondLst>
                                  <p:childTnLst>
                                    <p:set>
                                      <p:cBhvr>
                                        <p:cTn id="32" dur="1" fill="hold">
                                          <p:stCondLst>
                                            <p:cond delay="0"/>
                                          </p:stCondLst>
                                        </p:cTn>
                                        <p:tgtEl>
                                          <p:spTgt spid="240648">
                                            <p:txEl>
                                              <p:pRg st="6" end="6"/>
                                            </p:txEl>
                                          </p:spTgt>
                                        </p:tgtEl>
                                        <p:attrNameLst>
                                          <p:attrName>style.visibility</p:attrName>
                                        </p:attrNameLst>
                                      </p:cBhvr>
                                      <p:to>
                                        <p:strVal val="visible"/>
                                      </p:to>
                                    </p:set>
                                    <p:animEffect transition="in" filter="box(in)">
                                      <p:cBhvr>
                                        <p:cTn id="33" dur="500"/>
                                        <p:tgtEl>
                                          <p:spTgt spid="240648">
                                            <p:txEl>
                                              <p:pRg st="6" end="6"/>
                                            </p:txEl>
                                          </p:spTgt>
                                        </p:tgtEl>
                                      </p:cBhvr>
                                    </p:animEffect>
                                  </p:childTnLst>
                                </p:cTn>
                              </p:par>
                              <p:par>
                                <p:cTn id="34" presetID="4" presetClass="entr" presetSubtype="16" fill="hold" nodeType="withEffect">
                                  <p:stCondLst>
                                    <p:cond delay="0"/>
                                  </p:stCondLst>
                                  <p:childTnLst>
                                    <p:set>
                                      <p:cBhvr>
                                        <p:cTn id="35" dur="1" fill="hold">
                                          <p:stCondLst>
                                            <p:cond delay="0"/>
                                          </p:stCondLst>
                                        </p:cTn>
                                        <p:tgtEl>
                                          <p:spTgt spid="240648">
                                            <p:txEl>
                                              <p:pRg st="7" end="7"/>
                                            </p:txEl>
                                          </p:spTgt>
                                        </p:tgtEl>
                                        <p:attrNameLst>
                                          <p:attrName>style.visibility</p:attrName>
                                        </p:attrNameLst>
                                      </p:cBhvr>
                                      <p:to>
                                        <p:strVal val="visible"/>
                                      </p:to>
                                    </p:set>
                                    <p:animEffect transition="in" filter="box(in)">
                                      <p:cBhvr>
                                        <p:cTn id="36" dur="500"/>
                                        <p:tgtEl>
                                          <p:spTgt spid="240648">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064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Rectangle 2"/>
          <p:cNvSpPr>
            <a:spLocks noGrp="1" noChangeArrowheads="1"/>
          </p:cNvSpPr>
          <p:nvPr>
            <p:ph type="title"/>
          </p:nvPr>
        </p:nvSpPr>
        <p:spPr>
          <a:xfrm>
            <a:off x="0" y="457200"/>
            <a:ext cx="9144000" cy="1447800"/>
          </a:xfrm>
        </p:spPr>
        <p:txBody>
          <a:bodyPr/>
          <a:lstStyle/>
          <a:p>
            <a:pPr eaLnBrk="1" hangingPunct="1">
              <a:defRPr/>
            </a:pPr>
            <a:r>
              <a:rPr lang="en-US" sz="3600" i="1" dirty="0" smtClean="0">
                <a:solidFill>
                  <a:srgbClr val="FFCC00"/>
                </a:solidFill>
              </a:rPr>
              <a:t/>
            </a:r>
            <a:br>
              <a:rPr lang="en-US" sz="3600" i="1" dirty="0" smtClean="0">
                <a:solidFill>
                  <a:srgbClr val="FFCC00"/>
                </a:solidFill>
              </a:rPr>
            </a:br>
            <a:r>
              <a:rPr lang="en-US" sz="3600" u="sng" dirty="0" err="1" smtClean="0">
                <a:solidFill>
                  <a:srgbClr val="FFCC00"/>
                </a:solidFill>
              </a:rPr>
              <a:t>Luyện</a:t>
            </a:r>
            <a:r>
              <a:rPr lang="en-US" sz="3600" u="sng" dirty="0" smtClean="0">
                <a:solidFill>
                  <a:srgbClr val="FFCC00"/>
                </a:solidFill>
              </a:rPr>
              <a:t> </a:t>
            </a:r>
            <a:r>
              <a:rPr lang="en-US" sz="3600" u="sng" dirty="0" err="1" smtClean="0">
                <a:solidFill>
                  <a:srgbClr val="FFCC00"/>
                </a:solidFill>
              </a:rPr>
              <a:t>từ</a:t>
            </a:r>
            <a:r>
              <a:rPr lang="en-US" sz="3600" u="sng" dirty="0" smtClean="0">
                <a:solidFill>
                  <a:srgbClr val="FFCC00"/>
                </a:solidFill>
              </a:rPr>
              <a:t> </a:t>
            </a:r>
            <a:r>
              <a:rPr lang="en-US" sz="3600" u="sng" dirty="0" err="1" smtClean="0">
                <a:solidFill>
                  <a:srgbClr val="FFCC00"/>
                </a:solidFill>
              </a:rPr>
              <a:t>và</a:t>
            </a:r>
            <a:r>
              <a:rPr lang="en-US" sz="3600" u="sng" dirty="0" smtClean="0">
                <a:solidFill>
                  <a:srgbClr val="FFCC00"/>
                </a:solidFill>
              </a:rPr>
              <a:t> </a:t>
            </a:r>
            <a:r>
              <a:rPr lang="en-US" sz="3600" u="sng" dirty="0" err="1" smtClean="0">
                <a:solidFill>
                  <a:srgbClr val="FFCC00"/>
                </a:solidFill>
              </a:rPr>
              <a:t>câu</a:t>
            </a:r>
            <a:r>
              <a:rPr lang="en-US" sz="3600" u="sng" dirty="0" smtClean="0">
                <a:solidFill>
                  <a:srgbClr val="FFCC00"/>
                </a:solidFill>
              </a:rPr>
              <a:t/>
            </a:r>
            <a:br>
              <a:rPr lang="en-US" sz="3600" u="sng" dirty="0" smtClean="0">
                <a:solidFill>
                  <a:srgbClr val="FFCC00"/>
                </a:solidFill>
              </a:rPr>
            </a:br>
            <a:r>
              <a:rPr lang="en-US" sz="3600" dirty="0" smtClean="0">
                <a:solidFill>
                  <a:srgbClr val="FFCC00"/>
                </a:solidFill>
              </a:rPr>
              <a:t> </a:t>
            </a:r>
            <a:r>
              <a:rPr lang="en-US" sz="4000" dirty="0" err="1" smtClean="0">
                <a:solidFill>
                  <a:srgbClr val="FFCC00"/>
                </a:solidFill>
              </a:rPr>
              <a:t>Luyện</a:t>
            </a:r>
            <a:r>
              <a:rPr lang="en-US" sz="4000" dirty="0" smtClean="0">
                <a:solidFill>
                  <a:srgbClr val="FFCC00"/>
                </a:solidFill>
              </a:rPr>
              <a:t> </a:t>
            </a:r>
            <a:r>
              <a:rPr lang="en-US" sz="4000" dirty="0" err="1" smtClean="0">
                <a:solidFill>
                  <a:srgbClr val="FFCC00"/>
                </a:solidFill>
              </a:rPr>
              <a:t>tập</a:t>
            </a:r>
            <a:r>
              <a:rPr lang="en-US" sz="4000" dirty="0" smtClean="0">
                <a:solidFill>
                  <a:srgbClr val="FFCC00"/>
                </a:solidFill>
              </a:rPr>
              <a:t> </a:t>
            </a:r>
            <a:r>
              <a:rPr lang="en-US" sz="4000" dirty="0" err="1" smtClean="0">
                <a:solidFill>
                  <a:srgbClr val="FFCC00"/>
                </a:solidFill>
              </a:rPr>
              <a:t>về</a:t>
            </a:r>
            <a:r>
              <a:rPr lang="en-US" sz="4000" dirty="0" smtClean="0">
                <a:solidFill>
                  <a:srgbClr val="FFCC00"/>
                </a:solidFill>
              </a:rPr>
              <a:t> </a:t>
            </a:r>
            <a:r>
              <a:rPr lang="en-US" sz="4000" dirty="0" err="1" smtClean="0">
                <a:solidFill>
                  <a:srgbClr val="FFCC00"/>
                </a:solidFill>
              </a:rPr>
              <a:t>từ</a:t>
            </a:r>
            <a:r>
              <a:rPr lang="en-US" sz="4000" dirty="0" smtClean="0">
                <a:solidFill>
                  <a:srgbClr val="FFCC00"/>
                </a:solidFill>
              </a:rPr>
              <a:t> </a:t>
            </a:r>
            <a:r>
              <a:rPr lang="en-US" sz="4000" dirty="0" err="1" smtClean="0">
                <a:solidFill>
                  <a:srgbClr val="FFCC00"/>
                </a:solidFill>
              </a:rPr>
              <a:t>ghép</a:t>
            </a:r>
            <a:r>
              <a:rPr lang="en-US" sz="4000" dirty="0" smtClean="0">
                <a:solidFill>
                  <a:srgbClr val="FFCC00"/>
                </a:solidFill>
              </a:rPr>
              <a:t> </a:t>
            </a:r>
            <a:r>
              <a:rPr lang="en-US" sz="4000" dirty="0" err="1" smtClean="0">
                <a:solidFill>
                  <a:srgbClr val="FFCC00"/>
                </a:solidFill>
              </a:rPr>
              <a:t>và</a:t>
            </a:r>
            <a:r>
              <a:rPr lang="en-US" sz="4000" dirty="0" smtClean="0">
                <a:solidFill>
                  <a:srgbClr val="FFCC00"/>
                </a:solidFill>
              </a:rPr>
              <a:t> </a:t>
            </a:r>
            <a:r>
              <a:rPr lang="en-US" sz="4000" dirty="0" err="1" smtClean="0">
                <a:solidFill>
                  <a:srgbClr val="FFCC00"/>
                </a:solidFill>
              </a:rPr>
              <a:t>từ</a:t>
            </a:r>
            <a:r>
              <a:rPr lang="en-US" sz="4000" dirty="0" smtClean="0">
                <a:solidFill>
                  <a:srgbClr val="FFCC00"/>
                </a:solidFill>
              </a:rPr>
              <a:t> </a:t>
            </a:r>
            <a:r>
              <a:rPr lang="en-US" sz="4000" dirty="0" err="1" smtClean="0">
                <a:solidFill>
                  <a:srgbClr val="FFCC00"/>
                </a:solidFill>
              </a:rPr>
              <a:t>láy</a:t>
            </a:r>
            <a:endParaRPr lang="en-US" sz="4000" dirty="0" smtClean="0">
              <a:solidFill>
                <a:srgbClr val="FFCC00"/>
              </a:solidFill>
            </a:endParaRPr>
          </a:p>
        </p:txBody>
      </p:sp>
      <p:sp>
        <p:nvSpPr>
          <p:cNvPr id="241667" name="Rectangle 3"/>
          <p:cNvSpPr>
            <a:spLocks noGrp="1" noChangeArrowheads="1"/>
          </p:cNvSpPr>
          <p:nvPr>
            <p:ph type="body" idx="1"/>
          </p:nvPr>
        </p:nvSpPr>
        <p:spPr>
          <a:xfrm>
            <a:off x="533400" y="2479675"/>
            <a:ext cx="8229600" cy="1939925"/>
          </a:xfrm>
        </p:spPr>
        <p:txBody>
          <a:bodyPr/>
          <a:lstStyle/>
          <a:p>
            <a:pPr eaLnBrk="1" hangingPunct="1">
              <a:buFont typeface="Wingdings" pitchFamily="2" charset="2"/>
              <a:buNone/>
              <a:defRPr/>
            </a:pPr>
            <a:r>
              <a:rPr lang="en-US" b="1" u="sng" smtClean="0">
                <a:solidFill>
                  <a:srgbClr val="FFCC00"/>
                </a:solidFill>
                <a:latin typeface="Arial"/>
              </a:rPr>
              <a:t>Bài 1:</a:t>
            </a:r>
          </a:p>
          <a:p>
            <a:pPr eaLnBrk="1" hangingPunct="1">
              <a:defRPr/>
            </a:pPr>
            <a:r>
              <a:rPr lang="en-US" smtClean="0">
                <a:solidFill>
                  <a:srgbClr val="FFCC00"/>
                </a:solidFill>
                <a:latin typeface="Arial"/>
              </a:rPr>
              <a:t>Từ</a:t>
            </a:r>
            <a:r>
              <a:rPr lang="en-US" smtClean="0">
                <a:latin typeface="Arial"/>
              </a:rPr>
              <a:t> </a:t>
            </a:r>
            <a:r>
              <a:rPr lang="en-US" b="1" i="1" smtClean="0">
                <a:solidFill>
                  <a:srgbClr val="FF00FF"/>
                </a:solidFill>
                <a:latin typeface="Arial"/>
              </a:rPr>
              <a:t>bánh trái</a:t>
            </a:r>
            <a:r>
              <a:rPr lang="en-US" smtClean="0">
                <a:latin typeface="Arial"/>
              </a:rPr>
              <a:t> </a:t>
            </a:r>
            <a:r>
              <a:rPr lang="en-US" smtClean="0">
                <a:solidFill>
                  <a:srgbClr val="FFCC00"/>
                </a:solidFill>
                <a:latin typeface="Arial"/>
              </a:rPr>
              <a:t>có nghĩa tổng hợp.</a:t>
            </a:r>
          </a:p>
          <a:p>
            <a:pPr eaLnBrk="1" hangingPunct="1">
              <a:defRPr/>
            </a:pPr>
            <a:r>
              <a:rPr lang="en-US" smtClean="0">
                <a:solidFill>
                  <a:srgbClr val="FFCC00"/>
                </a:solidFill>
                <a:latin typeface="Arial"/>
              </a:rPr>
              <a:t>Từ</a:t>
            </a:r>
            <a:r>
              <a:rPr lang="en-US" smtClean="0">
                <a:latin typeface="Arial"/>
              </a:rPr>
              <a:t> </a:t>
            </a:r>
            <a:r>
              <a:rPr lang="en-US" b="1" i="1" smtClean="0">
                <a:solidFill>
                  <a:srgbClr val="FF00FF"/>
                </a:solidFill>
                <a:latin typeface="Arial"/>
              </a:rPr>
              <a:t>bánh rán</a:t>
            </a:r>
            <a:r>
              <a:rPr lang="en-US" smtClean="0">
                <a:latin typeface="Arial"/>
              </a:rPr>
              <a:t> </a:t>
            </a:r>
            <a:r>
              <a:rPr lang="en-US" smtClean="0">
                <a:solidFill>
                  <a:srgbClr val="FFCC00"/>
                </a:solidFill>
                <a:latin typeface="Arial"/>
              </a:rPr>
              <a:t>có nghĩa phân loại</a:t>
            </a:r>
            <a:r>
              <a:rPr lang="en-US" smtClean="0">
                <a:latin typeface="Arial"/>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41666"/>
                                        </p:tgtEl>
                                        <p:attrNameLst>
                                          <p:attrName>style.visibility</p:attrName>
                                        </p:attrNameLst>
                                      </p:cBhvr>
                                      <p:to>
                                        <p:strVal val="visible"/>
                                      </p:to>
                                    </p:set>
                                    <p:animEffect transition="in" filter="box(in)">
                                      <p:cBhvr>
                                        <p:cTn id="7" dur="500"/>
                                        <p:tgtEl>
                                          <p:spTgt spid="241666"/>
                                        </p:tgtEl>
                                      </p:cBhvr>
                                    </p:animEffect>
                                  </p:childTnLst>
                                </p:cTn>
                              </p:par>
                              <p:par>
                                <p:cTn id="8" presetID="4" presetClass="entr" presetSubtype="16" fill="hold" nodeType="withEffect">
                                  <p:stCondLst>
                                    <p:cond delay="0"/>
                                  </p:stCondLst>
                                  <p:childTnLst>
                                    <p:set>
                                      <p:cBhvr>
                                        <p:cTn id="9" dur="1" fill="hold">
                                          <p:stCondLst>
                                            <p:cond delay="0"/>
                                          </p:stCondLst>
                                        </p:cTn>
                                        <p:tgtEl>
                                          <p:spTgt spid="241667">
                                            <p:txEl>
                                              <p:pRg st="0" end="0"/>
                                            </p:txEl>
                                          </p:spTgt>
                                        </p:tgtEl>
                                        <p:attrNameLst>
                                          <p:attrName>style.visibility</p:attrName>
                                        </p:attrNameLst>
                                      </p:cBhvr>
                                      <p:to>
                                        <p:strVal val="visible"/>
                                      </p:to>
                                    </p:set>
                                    <p:animEffect transition="in" filter="box(in)">
                                      <p:cBhvr>
                                        <p:cTn id="10" dur="500"/>
                                        <p:tgtEl>
                                          <p:spTgt spid="241667">
                                            <p:txEl>
                                              <p:pRg st="0" end="0"/>
                                            </p:txEl>
                                          </p:spTgt>
                                        </p:tgtEl>
                                      </p:cBhvr>
                                    </p:animEffect>
                                  </p:childTnLst>
                                </p:cTn>
                              </p:par>
                              <p:par>
                                <p:cTn id="11" presetID="4" presetClass="entr" presetSubtype="16" fill="hold" nodeType="withEffect">
                                  <p:stCondLst>
                                    <p:cond delay="0"/>
                                  </p:stCondLst>
                                  <p:childTnLst>
                                    <p:set>
                                      <p:cBhvr>
                                        <p:cTn id="12" dur="1" fill="hold">
                                          <p:stCondLst>
                                            <p:cond delay="0"/>
                                          </p:stCondLst>
                                        </p:cTn>
                                        <p:tgtEl>
                                          <p:spTgt spid="241667">
                                            <p:txEl>
                                              <p:pRg st="1" end="1"/>
                                            </p:txEl>
                                          </p:spTgt>
                                        </p:tgtEl>
                                        <p:attrNameLst>
                                          <p:attrName>style.visibility</p:attrName>
                                        </p:attrNameLst>
                                      </p:cBhvr>
                                      <p:to>
                                        <p:strVal val="visible"/>
                                      </p:to>
                                    </p:set>
                                    <p:animEffect transition="in" filter="box(in)">
                                      <p:cBhvr>
                                        <p:cTn id="13" dur="500"/>
                                        <p:tgtEl>
                                          <p:spTgt spid="241667">
                                            <p:txEl>
                                              <p:pRg st="1" end="1"/>
                                            </p:txEl>
                                          </p:spTgt>
                                        </p:tgtEl>
                                      </p:cBhvr>
                                    </p:animEffect>
                                  </p:childTnLst>
                                </p:cTn>
                              </p:par>
                              <p:par>
                                <p:cTn id="14" presetID="4" presetClass="entr" presetSubtype="16" fill="hold" nodeType="withEffect">
                                  <p:stCondLst>
                                    <p:cond delay="0"/>
                                  </p:stCondLst>
                                  <p:childTnLst>
                                    <p:set>
                                      <p:cBhvr>
                                        <p:cTn id="15" dur="1" fill="hold">
                                          <p:stCondLst>
                                            <p:cond delay="0"/>
                                          </p:stCondLst>
                                        </p:cTn>
                                        <p:tgtEl>
                                          <p:spTgt spid="241667">
                                            <p:txEl>
                                              <p:pRg st="2" end="2"/>
                                            </p:txEl>
                                          </p:spTgt>
                                        </p:tgtEl>
                                        <p:attrNameLst>
                                          <p:attrName>style.visibility</p:attrName>
                                        </p:attrNameLst>
                                      </p:cBhvr>
                                      <p:to>
                                        <p:strVal val="visible"/>
                                      </p:to>
                                    </p:set>
                                    <p:animEffect transition="in" filter="box(in)">
                                      <p:cBhvr>
                                        <p:cTn id="16" dur="500"/>
                                        <p:tgtEl>
                                          <p:spTgt spid="24166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166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5" name="Rectangle 3"/>
          <p:cNvSpPr>
            <a:spLocks noGrp="1" noChangeArrowheads="1"/>
          </p:cNvSpPr>
          <p:nvPr>
            <p:ph type="body" sz="half" idx="1"/>
          </p:nvPr>
        </p:nvSpPr>
        <p:spPr>
          <a:xfrm>
            <a:off x="0" y="0"/>
            <a:ext cx="9144000" cy="4530725"/>
          </a:xfrm>
        </p:spPr>
        <p:txBody>
          <a:bodyPr/>
          <a:lstStyle/>
          <a:p>
            <a:pPr marL="609600" indent="-609600" eaLnBrk="1" hangingPunct="1">
              <a:lnSpc>
                <a:spcPct val="90000"/>
              </a:lnSpc>
              <a:buFont typeface="Wingdings" pitchFamily="2" charset="2"/>
              <a:buNone/>
              <a:defRPr/>
            </a:pPr>
            <a:r>
              <a:rPr lang="en-US" sz="2800" b="1" u="sng" dirty="0" err="1" smtClean="0">
                <a:solidFill>
                  <a:srgbClr val="FFCC00"/>
                </a:solidFill>
                <a:latin typeface="Arial"/>
              </a:rPr>
              <a:t>Bài</a:t>
            </a:r>
            <a:r>
              <a:rPr lang="en-US" sz="2800" b="1" u="sng" dirty="0" smtClean="0">
                <a:solidFill>
                  <a:srgbClr val="FFCC00"/>
                </a:solidFill>
                <a:latin typeface="Arial"/>
              </a:rPr>
              <a:t> 2:</a:t>
            </a:r>
            <a:r>
              <a:rPr lang="en-US" sz="2800" dirty="0" smtClean="0">
                <a:solidFill>
                  <a:srgbClr val="FFCC00"/>
                </a:solidFill>
                <a:latin typeface="Arial"/>
              </a:rPr>
              <a:t> </a:t>
            </a:r>
            <a:r>
              <a:rPr lang="en-US" sz="2800" i="1" dirty="0" err="1" smtClean="0">
                <a:solidFill>
                  <a:srgbClr val="FFCC00"/>
                </a:solidFill>
                <a:latin typeface="Arial"/>
              </a:rPr>
              <a:t>Viết</a:t>
            </a:r>
            <a:r>
              <a:rPr lang="en-US" sz="2800" i="1" dirty="0" smtClean="0">
                <a:solidFill>
                  <a:srgbClr val="FFCC00"/>
                </a:solidFill>
                <a:latin typeface="Arial"/>
              </a:rPr>
              <a:t> </a:t>
            </a:r>
            <a:r>
              <a:rPr lang="en-US" sz="2800" i="1" dirty="0" err="1" smtClean="0">
                <a:solidFill>
                  <a:srgbClr val="FFCC00"/>
                </a:solidFill>
                <a:latin typeface="Arial"/>
              </a:rPr>
              <a:t>các</a:t>
            </a:r>
            <a:r>
              <a:rPr lang="en-US" sz="2800" i="1" dirty="0" smtClean="0">
                <a:solidFill>
                  <a:srgbClr val="FFCC00"/>
                </a:solidFill>
                <a:latin typeface="Arial"/>
              </a:rPr>
              <a:t> </a:t>
            </a:r>
            <a:r>
              <a:rPr lang="en-US" sz="2800" i="1" dirty="0" err="1" smtClean="0">
                <a:solidFill>
                  <a:srgbClr val="FFCC00"/>
                </a:solidFill>
                <a:latin typeface="Arial"/>
              </a:rPr>
              <a:t>từ</a:t>
            </a:r>
            <a:r>
              <a:rPr lang="en-US" sz="2800" i="1" dirty="0" smtClean="0">
                <a:solidFill>
                  <a:srgbClr val="FFCC00"/>
                </a:solidFill>
                <a:latin typeface="Arial"/>
              </a:rPr>
              <a:t> </a:t>
            </a:r>
            <a:r>
              <a:rPr lang="en-US" sz="2800" i="1" dirty="0" err="1" smtClean="0">
                <a:solidFill>
                  <a:srgbClr val="FFCC00"/>
                </a:solidFill>
                <a:latin typeface="Arial"/>
              </a:rPr>
              <a:t>ghép</a:t>
            </a:r>
            <a:r>
              <a:rPr lang="en-US" sz="2800" i="1" dirty="0" smtClean="0">
                <a:solidFill>
                  <a:srgbClr val="FFCC00"/>
                </a:solidFill>
                <a:latin typeface="Arial"/>
              </a:rPr>
              <a:t> (</a:t>
            </a:r>
            <a:r>
              <a:rPr lang="en-US" sz="2800" i="1" dirty="0" err="1" smtClean="0">
                <a:solidFill>
                  <a:srgbClr val="FFCC00"/>
                </a:solidFill>
                <a:latin typeface="Arial"/>
              </a:rPr>
              <a:t>được</a:t>
            </a:r>
            <a:r>
              <a:rPr lang="en-US" sz="2800" i="1" dirty="0" smtClean="0">
                <a:solidFill>
                  <a:srgbClr val="FFCC00"/>
                </a:solidFill>
                <a:latin typeface="Arial"/>
              </a:rPr>
              <a:t> in </a:t>
            </a:r>
            <a:r>
              <a:rPr lang="en-US" sz="2800" i="1" dirty="0" err="1" smtClean="0">
                <a:solidFill>
                  <a:srgbClr val="FFCC00"/>
                </a:solidFill>
                <a:latin typeface="Arial"/>
              </a:rPr>
              <a:t>đậm</a:t>
            </a:r>
            <a:r>
              <a:rPr lang="en-US" sz="2800" i="1" dirty="0" smtClean="0">
                <a:solidFill>
                  <a:srgbClr val="FFCC00"/>
                </a:solidFill>
                <a:latin typeface="Arial"/>
              </a:rPr>
              <a:t> </a:t>
            </a:r>
            <a:r>
              <a:rPr lang="en-US" sz="2800" i="1" dirty="0" err="1" smtClean="0">
                <a:solidFill>
                  <a:srgbClr val="FFCC00"/>
                </a:solidFill>
                <a:latin typeface="Arial"/>
              </a:rPr>
              <a:t>trong</a:t>
            </a:r>
            <a:r>
              <a:rPr lang="en-US" sz="2800" i="1" dirty="0" smtClean="0">
                <a:solidFill>
                  <a:srgbClr val="FFCC00"/>
                </a:solidFill>
                <a:latin typeface="Arial"/>
              </a:rPr>
              <a:t> </a:t>
            </a:r>
            <a:r>
              <a:rPr lang="en-US" sz="2800" i="1" dirty="0" err="1" smtClean="0">
                <a:solidFill>
                  <a:srgbClr val="FFCC00"/>
                </a:solidFill>
                <a:latin typeface="Arial"/>
              </a:rPr>
              <a:t>những</a:t>
            </a:r>
            <a:r>
              <a:rPr lang="en-US" sz="2800" i="1" dirty="0" smtClean="0">
                <a:solidFill>
                  <a:srgbClr val="FFCC00"/>
                </a:solidFill>
                <a:latin typeface="Arial"/>
              </a:rPr>
              <a:t> </a:t>
            </a:r>
            <a:r>
              <a:rPr lang="en-US" sz="2800" i="1" dirty="0" err="1" smtClean="0">
                <a:solidFill>
                  <a:srgbClr val="FFCC00"/>
                </a:solidFill>
                <a:latin typeface="Arial"/>
              </a:rPr>
              <a:t>câu</a:t>
            </a:r>
            <a:r>
              <a:rPr lang="en-US" sz="2800" i="1" dirty="0" smtClean="0">
                <a:solidFill>
                  <a:srgbClr val="FFCC00"/>
                </a:solidFill>
                <a:latin typeface="Arial"/>
              </a:rPr>
              <a:t> </a:t>
            </a:r>
            <a:r>
              <a:rPr lang="en-US" sz="2800" i="1" dirty="0" err="1" smtClean="0">
                <a:solidFill>
                  <a:srgbClr val="FFCC00"/>
                </a:solidFill>
                <a:latin typeface="Arial"/>
              </a:rPr>
              <a:t>dưới</a:t>
            </a:r>
            <a:r>
              <a:rPr lang="en-US" sz="2800" i="1" dirty="0" smtClean="0">
                <a:solidFill>
                  <a:srgbClr val="FFCC00"/>
                </a:solidFill>
                <a:latin typeface="Arial"/>
              </a:rPr>
              <a:t> </a:t>
            </a:r>
            <a:r>
              <a:rPr lang="en-US" sz="2800" i="1" dirty="0" err="1" smtClean="0">
                <a:solidFill>
                  <a:srgbClr val="FFCC00"/>
                </a:solidFill>
                <a:latin typeface="Arial"/>
              </a:rPr>
              <a:t>đây</a:t>
            </a:r>
            <a:r>
              <a:rPr lang="en-US" sz="2800" i="1" dirty="0" smtClean="0">
                <a:solidFill>
                  <a:srgbClr val="FFCC00"/>
                </a:solidFill>
                <a:latin typeface="Arial"/>
              </a:rPr>
              <a:t> </a:t>
            </a:r>
            <a:r>
              <a:rPr lang="en-US" sz="2800" i="1" dirty="0" err="1" smtClean="0">
                <a:solidFill>
                  <a:srgbClr val="FFCC00"/>
                </a:solidFill>
                <a:latin typeface="Arial"/>
              </a:rPr>
              <a:t>vào</a:t>
            </a:r>
            <a:r>
              <a:rPr lang="en-US" sz="2800" i="1" dirty="0" smtClean="0">
                <a:solidFill>
                  <a:srgbClr val="FFCC00"/>
                </a:solidFill>
                <a:latin typeface="Arial"/>
              </a:rPr>
              <a:t> ô </a:t>
            </a:r>
            <a:r>
              <a:rPr lang="en-US" sz="2800" i="1" dirty="0" err="1" smtClean="0">
                <a:solidFill>
                  <a:srgbClr val="FFCC00"/>
                </a:solidFill>
                <a:latin typeface="Arial"/>
              </a:rPr>
              <a:t>thích</a:t>
            </a:r>
            <a:r>
              <a:rPr lang="en-US" sz="2800" i="1" dirty="0" smtClean="0">
                <a:solidFill>
                  <a:srgbClr val="FFCC00"/>
                </a:solidFill>
                <a:latin typeface="Arial"/>
              </a:rPr>
              <a:t> </a:t>
            </a:r>
            <a:r>
              <a:rPr lang="en-US" sz="2800" i="1" dirty="0" err="1" smtClean="0">
                <a:solidFill>
                  <a:srgbClr val="FFCC00"/>
                </a:solidFill>
                <a:latin typeface="Arial"/>
              </a:rPr>
              <a:t>hợp</a:t>
            </a:r>
            <a:r>
              <a:rPr lang="en-US" sz="2800" i="1" dirty="0" smtClean="0">
                <a:solidFill>
                  <a:srgbClr val="FFCC00"/>
                </a:solidFill>
                <a:latin typeface="Arial"/>
              </a:rPr>
              <a:t> </a:t>
            </a:r>
            <a:r>
              <a:rPr lang="en-US" sz="2800" i="1" dirty="0" err="1" smtClean="0">
                <a:solidFill>
                  <a:srgbClr val="FFCC00"/>
                </a:solidFill>
                <a:latin typeface="Arial"/>
              </a:rPr>
              <a:t>trong</a:t>
            </a:r>
            <a:r>
              <a:rPr lang="en-US" sz="2800" i="1" dirty="0" smtClean="0">
                <a:solidFill>
                  <a:srgbClr val="FFCC00"/>
                </a:solidFill>
                <a:latin typeface="Arial"/>
              </a:rPr>
              <a:t> </a:t>
            </a:r>
            <a:r>
              <a:rPr lang="en-US" sz="2800" i="1" dirty="0" err="1" smtClean="0">
                <a:solidFill>
                  <a:srgbClr val="FFCC00"/>
                </a:solidFill>
                <a:latin typeface="Arial"/>
              </a:rPr>
              <a:t>bảng</a:t>
            </a:r>
            <a:r>
              <a:rPr lang="en-US" sz="2800" i="1" dirty="0" smtClean="0">
                <a:solidFill>
                  <a:srgbClr val="FFCC00"/>
                </a:solidFill>
                <a:latin typeface="Arial"/>
              </a:rPr>
              <a:t> </a:t>
            </a:r>
            <a:r>
              <a:rPr lang="en-US" sz="2800" i="1" dirty="0" err="1" smtClean="0">
                <a:solidFill>
                  <a:srgbClr val="FFCC00"/>
                </a:solidFill>
                <a:latin typeface="Arial"/>
              </a:rPr>
              <a:t>phân</a:t>
            </a:r>
            <a:r>
              <a:rPr lang="en-US" sz="2800" i="1" dirty="0" smtClean="0">
                <a:solidFill>
                  <a:srgbClr val="FFCC00"/>
                </a:solidFill>
                <a:latin typeface="Arial"/>
              </a:rPr>
              <a:t> </a:t>
            </a:r>
            <a:r>
              <a:rPr lang="en-US" sz="2800" i="1" dirty="0" err="1" smtClean="0">
                <a:solidFill>
                  <a:srgbClr val="FFCC00"/>
                </a:solidFill>
                <a:latin typeface="Arial"/>
              </a:rPr>
              <a:t>loại</a:t>
            </a:r>
            <a:r>
              <a:rPr lang="en-US" sz="2800" i="1" dirty="0" smtClean="0">
                <a:solidFill>
                  <a:srgbClr val="FFCC00"/>
                </a:solidFill>
                <a:latin typeface="Arial"/>
              </a:rPr>
              <a:t> </a:t>
            </a:r>
            <a:r>
              <a:rPr lang="en-US" sz="2800" i="1" dirty="0" err="1" smtClean="0">
                <a:solidFill>
                  <a:srgbClr val="FFCC00"/>
                </a:solidFill>
                <a:latin typeface="Arial"/>
              </a:rPr>
              <a:t>từ</a:t>
            </a:r>
            <a:r>
              <a:rPr lang="en-US" sz="2800" i="1" dirty="0" smtClean="0">
                <a:solidFill>
                  <a:srgbClr val="FFCC00"/>
                </a:solidFill>
                <a:latin typeface="Arial"/>
              </a:rPr>
              <a:t> </a:t>
            </a:r>
            <a:r>
              <a:rPr lang="en-US" sz="2800" i="1" dirty="0" err="1" smtClean="0">
                <a:solidFill>
                  <a:srgbClr val="FFCC00"/>
                </a:solidFill>
                <a:latin typeface="Arial"/>
              </a:rPr>
              <a:t>ghép</a:t>
            </a:r>
            <a:r>
              <a:rPr lang="en-US" sz="2800" i="1" dirty="0" smtClean="0">
                <a:solidFill>
                  <a:srgbClr val="FFCC00"/>
                </a:solidFill>
                <a:latin typeface="Arial"/>
              </a:rPr>
              <a:t>:</a:t>
            </a:r>
          </a:p>
          <a:p>
            <a:pPr marL="609600" indent="-609600" eaLnBrk="1" hangingPunct="1">
              <a:lnSpc>
                <a:spcPct val="90000"/>
              </a:lnSpc>
              <a:buFont typeface="Wingdings" pitchFamily="2" charset="2"/>
              <a:buAutoNum type="alphaLcParenR"/>
              <a:defRPr/>
            </a:pPr>
            <a:r>
              <a:rPr lang="en-US" sz="2800" dirty="0" err="1" smtClean="0">
                <a:solidFill>
                  <a:srgbClr val="FFCC00"/>
                </a:solidFill>
                <a:latin typeface="Arial"/>
              </a:rPr>
              <a:t>Từ</a:t>
            </a:r>
            <a:r>
              <a:rPr lang="en-US" sz="2800" dirty="0" smtClean="0">
                <a:solidFill>
                  <a:srgbClr val="FFCC00"/>
                </a:solidFill>
                <a:latin typeface="Arial"/>
              </a:rPr>
              <a:t> </a:t>
            </a:r>
            <a:r>
              <a:rPr lang="en-US" sz="2800" dirty="0" err="1" smtClean="0">
                <a:solidFill>
                  <a:srgbClr val="FFCC00"/>
                </a:solidFill>
                <a:latin typeface="Arial"/>
              </a:rPr>
              <a:t>ngoài</a:t>
            </a:r>
            <a:r>
              <a:rPr lang="en-US" sz="2800" dirty="0" smtClean="0">
                <a:solidFill>
                  <a:srgbClr val="FFCC00"/>
                </a:solidFill>
                <a:latin typeface="Arial"/>
              </a:rPr>
              <a:t> </a:t>
            </a:r>
            <a:r>
              <a:rPr lang="en-US" sz="2800" dirty="0" err="1" smtClean="0">
                <a:solidFill>
                  <a:srgbClr val="FFCC00"/>
                </a:solidFill>
                <a:latin typeface="Arial"/>
              </a:rPr>
              <a:t>vọng</a:t>
            </a:r>
            <a:r>
              <a:rPr lang="en-US" sz="2800" dirty="0" smtClean="0">
                <a:solidFill>
                  <a:srgbClr val="FFCC00"/>
                </a:solidFill>
                <a:latin typeface="Arial"/>
              </a:rPr>
              <a:t> </a:t>
            </a:r>
            <a:r>
              <a:rPr lang="en-US" sz="2800" dirty="0" err="1" smtClean="0">
                <a:solidFill>
                  <a:srgbClr val="FFCC00"/>
                </a:solidFill>
                <a:latin typeface="Arial"/>
              </a:rPr>
              <a:t>vào</a:t>
            </a:r>
            <a:r>
              <a:rPr lang="en-US" sz="2800" dirty="0" smtClean="0">
                <a:solidFill>
                  <a:srgbClr val="FFCC00"/>
                </a:solidFill>
                <a:latin typeface="Arial"/>
              </a:rPr>
              <a:t> </a:t>
            </a:r>
            <a:r>
              <a:rPr lang="en-US" sz="2800" dirty="0" err="1" smtClean="0">
                <a:solidFill>
                  <a:srgbClr val="FFCC00"/>
                </a:solidFill>
                <a:latin typeface="Arial"/>
              </a:rPr>
              <a:t>tiếng</a:t>
            </a:r>
            <a:r>
              <a:rPr lang="en-US" sz="2800" dirty="0" smtClean="0">
                <a:solidFill>
                  <a:srgbClr val="FFCC00"/>
                </a:solidFill>
                <a:latin typeface="Arial"/>
              </a:rPr>
              <a:t> </a:t>
            </a:r>
            <a:r>
              <a:rPr lang="en-US" sz="2800" dirty="0" err="1" smtClean="0">
                <a:solidFill>
                  <a:srgbClr val="FFCC00"/>
                </a:solidFill>
                <a:latin typeface="Arial"/>
              </a:rPr>
              <a:t>chuông</a:t>
            </a:r>
            <a:r>
              <a:rPr lang="en-US" sz="2800" dirty="0" smtClean="0">
                <a:solidFill>
                  <a:srgbClr val="FFCC00"/>
                </a:solidFill>
                <a:latin typeface="Arial"/>
              </a:rPr>
              <a:t> </a:t>
            </a:r>
            <a:r>
              <a:rPr lang="en-US" sz="2800" b="1" dirty="0" err="1" smtClean="0">
                <a:solidFill>
                  <a:srgbClr val="000000"/>
                </a:solidFill>
                <a:effectLst>
                  <a:outerShdw blurRad="38100" dist="38100" dir="2700000" algn="tl">
                    <a:srgbClr val="FFFFFF"/>
                  </a:outerShdw>
                </a:effectLst>
                <a:latin typeface="Arial"/>
              </a:rPr>
              <a:t>xe</a:t>
            </a:r>
            <a:r>
              <a:rPr lang="en-US" sz="2800" b="1" dirty="0" smtClean="0">
                <a:solidFill>
                  <a:srgbClr val="000000"/>
                </a:solidFill>
                <a:effectLst>
                  <a:outerShdw blurRad="38100" dist="38100" dir="2700000" algn="tl">
                    <a:srgbClr val="FFFFFF"/>
                  </a:outerShdw>
                </a:effectLst>
                <a:latin typeface="Arial"/>
              </a:rPr>
              <a:t> </a:t>
            </a:r>
            <a:r>
              <a:rPr lang="en-US" sz="2800" b="1" dirty="0" err="1" smtClean="0">
                <a:solidFill>
                  <a:srgbClr val="000000"/>
                </a:solidFill>
                <a:effectLst>
                  <a:outerShdw blurRad="38100" dist="38100" dir="2700000" algn="tl">
                    <a:srgbClr val="FFFFFF"/>
                  </a:outerShdw>
                </a:effectLst>
                <a:latin typeface="Arial"/>
              </a:rPr>
              <a:t>điện</a:t>
            </a:r>
            <a:r>
              <a:rPr lang="en-US" sz="2800" dirty="0" smtClean="0">
                <a:solidFill>
                  <a:srgbClr val="FFCC00"/>
                </a:solidFill>
                <a:latin typeface="Arial"/>
              </a:rPr>
              <a:t> </a:t>
            </a:r>
            <a:r>
              <a:rPr lang="en-US" sz="2800" dirty="0" err="1" smtClean="0">
                <a:solidFill>
                  <a:srgbClr val="FFCC00"/>
                </a:solidFill>
                <a:latin typeface="Arial"/>
              </a:rPr>
              <a:t>lẫn</a:t>
            </a:r>
            <a:r>
              <a:rPr lang="en-US" sz="2800" dirty="0" smtClean="0">
                <a:solidFill>
                  <a:srgbClr val="FFCC00"/>
                </a:solidFill>
                <a:latin typeface="Arial"/>
              </a:rPr>
              <a:t> </a:t>
            </a:r>
            <a:r>
              <a:rPr lang="en-US" sz="2800" dirty="0" err="1" smtClean="0">
                <a:solidFill>
                  <a:srgbClr val="FFCC00"/>
                </a:solidFill>
                <a:latin typeface="Arial"/>
              </a:rPr>
              <a:t>tiếng</a:t>
            </a:r>
            <a:r>
              <a:rPr lang="en-US" sz="2800" dirty="0" smtClean="0">
                <a:solidFill>
                  <a:srgbClr val="FFCC00"/>
                </a:solidFill>
                <a:latin typeface="Arial"/>
              </a:rPr>
              <a:t> </a:t>
            </a:r>
            <a:r>
              <a:rPr lang="en-US" sz="2800" dirty="0" err="1" smtClean="0">
                <a:solidFill>
                  <a:srgbClr val="FFCC00"/>
                </a:solidFill>
                <a:latin typeface="Arial"/>
              </a:rPr>
              <a:t>chuông</a:t>
            </a:r>
            <a:r>
              <a:rPr lang="en-US" sz="2800" dirty="0" smtClean="0">
                <a:solidFill>
                  <a:srgbClr val="FFCC00"/>
                </a:solidFill>
                <a:latin typeface="Arial"/>
              </a:rPr>
              <a:t> </a:t>
            </a:r>
            <a:r>
              <a:rPr lang="en-US" sz="2800" b="1" dirty="0" err="1" smtClean="0">
                <a:solidFill>
                  <a:srgbClr val="000000"/>
                </a:solidFill>
                <a:effectLst>
                  <a:outerShdw blurRad="38100" dist="38100" dir="2700000" algn="tl">
                    <a:srgbClr val="FFFFFF"/>
                  </a:outerShdw>
                </a:effectLst>
                <a:latin typeface="Arial"/>
              </a:rPr>
              <a:t>xe</a:t>
            </a:r>
            <a:r>
              <a:rPr lang="en-US" sz="2800" b="1" dirty="0" smtClean="0">
                <a:solidFill>
                  <a:srgbClr val="000000"/>
                </a:solidFill>
                <a:effectLst>
                  <a:outerShdw blurRad="38100" dist="38100" dir="2700000" algn="tl">
                    <a:srgbClr val="FFFFFF"/>
                  </a:outerShdw>
                </a:effectLst>
                <a:latin typeface="Arial"/>
              </a:rPr>
              <a:t> </a:t>
            </a:r>
            <a:r>
              <a:rPr lang="en-US" sz="2800" b="1" dirty="0" err="1" smtClean="0">
                <a:solidFill>
                  <a:srgbClr val="000000"/>
                </a:solidFill>
                <a:effectLst>
                  <a:outerShdw blurRad="38100" dist="38100" dir="2700000" algn="tl">
                    <a:srgbClr val="FFFFFF"/>
                  </a:outerShdw>
                </a:effectLst>
                <a:latin typeface="Arial"/>
              </a:rPr>
              <a:t>đạp</a:t>
            </a:r>
            <a:r>
              <a:rPr lang="en-US" sz="2800" dirty="0" smtClean="0">
                <a:solidFill>
                  <a:srgbClr val="FFCC00"/>
                </a:solidFill>
                <a:latin typeface="Arial"/>
              </a:rPr>
              <a:t> </a:t>
            </a:r>
            <a:r>
              <a:rPr lang="en-US" sz="2800" dirty="0" err="1" smtClean="0">
                <a:solidFill>
                  <a:srgbClr val="FFCC00"/>
                </a:solidFill>
                <a:latin typeface="Arial"/>
              </a:rPr>
              <a:t>lanh</a:t>
            </a:r>
            <a:r>
              <a:rPr lang="en-US" sz="2800" dirty="0" smtClean="0">
                <a:solidFill>
                  <a:srgbClr val="FFCC00"/>
                </a:solidFill>
                <a:latin typeface="Arial"/>
              </a:rPr>
              <a:t> </a:t>
            </a:r>
            <a:r>
              <a:rPr lang="en-US" sz="2800" dirty="0" err="1" smtClean="0">
                <a:solidFill>
                  <a:srgbClr val="FFCC00"/>
                </a:solidFill>
                <a:latin typeface="Arial"/>
              </a:rPr>
              <a:t>canh</a:t>
            </a:r>
            <a:r>
              <a:rPr lang="en-US" sz="2800" dirty="0" smtClean="0">
                <a:solidFill>
                  <a:srgbClr val="FFCC00"/>
                </a:solidFill>
                <a:latin typeface="Arial"/>
              </a:rPr>
              <a:t> </a:t>
            </a:r>
            <a:r>
              <a:rPr lang="en-US" sz="2800" dirty="0" err="1" smtClean="0">
                <a:solidFill>
                  <a:srgbClr val="FFCC00"/>
                </a:solidFill>
                <a:latin typeface="Arial"/>
              </a:rPr>
              <a:t>không</a:t>
            </a:r>
            <a:r>
              <a:rPr lang="en-US" sz="2800" dirty="0" smtClean="0">
                <a:solidFill>
                  <a:srgbClr val="FFCC00"/>
                </a:solidFill>
                <a:latin typeface="Arial"/>
              </a:rPr>
              <a:t> </a:t>
            </a:r>
            <a:r>
              <a:rPr lang="en-US" sz="2800" dirty="0" err="1" smtClean="0">
                <a:solidFill>
                  <a:srgbClr val="FFCC00"/>
                </a:solidFill>
                <a:latin typeface="Arial"/>
              </a:rPr>
              <a:t>ngớt</a:t>
            </a:r>
            <a:r>
              <a:rPr lang="en-US" sz="2800" dirty="0" smtClean="0">
                <a:solidFill>
                  <a:srgbClr val="FFCC00"/>
                </a:solidFill>
                <a:latin typeface="Arial"/>
              </a:rPr>
              <a:t>, </a:t>
            </a:r>
            <a:r>
              <a:rPr lang="en-US" sz="2800" dirty="0" err="1" smtClean="0">
                <a:solidFill>
                  <a:srgbClr val="FFCC00"/>
                </a:solidFill>
                <a:latin typeface="Arial"/>
              </a:rPr>
              <a:t>tiếng</a:t>
            </a:r>
            <a:r>
              <a:rPr lang="en-US" sz="2800" dirty="0" smtClean="0">
                <a:solidFill>
                  <a:srgbClr val="FFCC00"/>
                </a:solidFill>
                <a:latin typeface="Arial"/>
              </a:rPr>
              <a:t> </a:t>
            </a:r>
            <a:r>
              <a:rPr lang="en-US" sz="2800" dirty="0" err="1" smtClean="0">
                <a:solidFill>
                  <a:srgbClr val="FFCC00"/>
                </a:solidFill>
                <a:latin typeface="Arial"/>
              </a:rPr>
              <a:t>còi</a:t>
            </a:r>
            <a:r>
              <a:rPr lang="en-US" sz="2800" dirty="0" smtClean="0">
                <a:solidFill>
                  <a:srgbClr val="FFCC00"/>
                </a:solidFill>
                <a:latin typeface="Arial"/>
              </a:rPr>
              <a:t> </a:t>
            </a:r>
            <a:r>
              <a:rPr lang="en-US" sz="2800" b="1" dirty="0" err="1" smtClean="0">
                <a:solidFill>
                  <a:srgbClr val="000000"/>
                </a:solidFill>
                <a:effectLst>
                  <a:outerShdw blurRad="38100" dist="38100" dir="2700000" algn="tl">
                    <a:srgbClr val="FFFFFF"/>
                  </a:outerShdw>
                </a:effectLst>
                <a:latin typeface="Arial"/>
              </a:rPr>
              <a:t>tàu</a:t>
            </a:r>
            <a:r>
              <a:rPr lang="en-US" sz="2800" b="1" dirty="0" smtClean="0">
                <a:solidFill>
                  <a:srgbClr val="000000"/>
                </a:solidFill>
                <a:effectLst>
                  <a:outerShdw blurRad="38100" dist="38100" dir="2700000" algn="tl">
                    <a:srgbClr val="FFFFFF"/>
                  </a:outerShdw>
                </a:effectLst>
                <a:latin typeface="Arial"/>
              </a:rPr>
              <a:t> </a:t>
            </a:r>
            <a:r>
              <a:rPr lang="en-US" sz="2800" b="1" dirty="0" err="1" smtClean="0">
                <a:solidFill>
                  <a:srgbClr val="000000"/>
                </a:solidFill>
                <a:effectLst>
                  <a:outerShdw blurRad="38100" dist="38100" dir="2700000" algn="tl">
                    <a:srgbClr val="FFFFFF"/>
                  </a:outerShdw>
                </a:effectLst>
                <a:latin typeface="Arial"/>
              </a:rPr>
              <a:t>hỏa</a:t>
            </a:r>
            <a:r>
              <a:rPr lang="en-US" sz="2800" dirty="0" smtClean="0">
                <a:solidFill>
                  <a:srgbClr val="FFCC00"/>
                </a:solidFill>
                <a:latin typeface="Arial"/>
              </a:rPr>
              <a:t> </a:t>
            </a:r>
            <a:r>
              <a:rPr lang="en-US" sz="2800" dirty="0" err="1" smtClean="0">
                <a:solidFill>
                  <a:srgbClr val="FFCC00"/>
                </a:solidFill>
                <a:latin typeface="Arial"/>
              </a:rPr>
              <a:t>thét</a:t>
            </a:r>
            <a:r>
              <a:rPr lang="en-US" sz="2800" dirty="0" smtClean="0">
                <a:solidFill>
                  <a:srgbClr val="FFCC00"/>
                </a:solidFill>
                <a:latin typeface="Arial"/>
              </a:rPr>
              <a:t> </a:t>
            </a:r>
            <a:r>
              <a:rPr lang="en-US" sz="2800" dirty="0" err="1" smtClean="0">
                <a:solidFill>
                  <a:srgbClr val="FFCC00"/>
                </a:solidFill>
                <a:latin typeface="Arial"/>
              </a:rPr>
              <a:t>lên</a:t>
            </a:r>
            <a:r>
              <a:rPr lang="en-US" sz="2800" dirty="0" smtClean="0">
                <a:solidFill>
                  <a:srgbClr val="FFCC00"/>
                </a:solidFill>
                <a:latin typeface="Arial"/>
              </a:rPr>
              <a:t>, </a:t>
            </a:r>
            <a:r>
              <a:rPr lang="en-US" sz="2800" dirty="0" err="1" smtClean="0">
                <a:solidFill>
                  <a:srgbClr val="FFCC00"/>
                </a:solidFill>
                <a:latin typeface="Arial"/>
              </a:rPr>
              <a:t>tiếng</a:t>
            </a:r>
            <a:r>
              <a:rPr lang="en-US" sz="2800" dirty="0" smtClean="0">
                <a:solidFill>
                  <a:srgbClr val="FFCC00"/>
                </a:solidFill>
                <a:latin typeface="Arial"/>
              </a:rPr>
              <a:t> </a:t>
            </a:r>
            <a:r>
              <a:rPr lang="en-US" sz="2800" dirty="0" err="1" smtClean="0">
                <a:solidFill>
                  <a:srgbClr val="FFCC00"/>
                </a:solidFill>
                <a:latin typeface="Arial"/>
              </a:rPr>
              <a:t>bánh</a:t>
            </a:r>
            <a:r>
              <a:rPr lang="en-US" sz="2800" dirty="0" smtClean="0">
                <a:solidFill>
                  <a:srgbClr val="FFCC00"/>
                </a:solidFill>
                <a:latin typeface="Arial"/>
              </a:rPr>
              <a:t> </a:t>
            </a:r>
            <a:r>
              <a:rPr lang="en-US" sz="2800" dirty="0" err="1" smtClean="0">
                <a:solidFill>
                  <a:srgbClr val="FFCC00"/>
                </a:solidFill>
                <a:latin typeface="Arial"/>
              </a:rPr>
              <a:t>xe</a:t>
            </a:r>
            <a:r>
              <a:rPr lang="en-US" sz="2800" dirty="0" smtClean="0">
                <a:solidFill>
                  <a:srgbClr val="FFCC00"/>
                </a:solidFill>
                <a:latin typeface="Arial"/>
              </a:rPr>
              <a:t> </a:t>
            </a:r>
            <a:r>
              <a:rPr lang="en-US" sz="2800" dirty="0" err="1" smtClean="0">
                <a:solidFill>
                  <a:srgbClr val="FFCC00"/>
                </a:solidFill>
                <a:latin typeface="Arial"/>
              </a:rPr>
              <a:t>đập</a:t>
            </a:r>
            <a:r>
              <a:rPr lang="en-US" sz="2800" dirty="0" smtClean="0">
                <a:solidFill>
                  <a:srgbClr val="FFCC00"/>
                </a:solidFill>
                <a:latin typeface="Arial"/>
              </a:rPr>
              <a:t> </a:t>
            </a:r>
            <a:r>
              <a:rPr lang="en-US" sz="2800" dirty="0" err="1" smtClean="0">
                <a:solidFill>
                  <a:srgbClr val="FFCC00"/>
                </a:solidFill>
                <a:latin typeface="Arial"/>
              </a:rPr>
              <a:t>lên</a:t>
            </a:r>
            <a:r>
              <a:rPr lang="en-US" sz="2800" dirty="0" smtClean="0">
                <a:solidFill>
                  <a:srgbClr val="FFCC00"/>
                </a:solidFill>
                <a:latin typeface="Arial"/>
              </a:rPr>
              <a:t> </a:t>
            </a:r>
            <a:r>
              <a:rPr lang="en-US" sz="2800" b="1" dirty="0" err="1" smtClean="0">
                <a:solidFill>
                  <a:srgbClr val="000000"/>
                </a:solidFill>
                <a:effectLst>
                  <a:outerShdw blurRad="38100" dist="38100" dir="2700000" algn="tl">
                    <a:srgbClr val="FFFFFF"/>
                  </a:outerShdw>
                </a:effectLst>
                <a:latin typeface="Arial"/>
              </a:rPr>
              <a:t>đường</a:t>
            </a:r>
            <a:r>
              <a:rPr lang="en-US" sz="2800" b="1" dirty="0" smtClean="0">
                <a:solidFill>
                  <a:srgbClr val="000000"/>
                </a:solidFill>
                <a:effectLst>
                  <a:outerShdw blurRad="38100" dist="38100" dir="2700000" algn="tl">
                    <a:srgbClr val="FFFFFF"/>
                  </a:outerShdw>
                </a:effectLst>
                <a:latin typeface="Arial"/>
              </a:rPr>
              <a:t> ray</a:t>
            </a:r>
            <a:r>
              <a:rPr lang="en-US" sz="2800" dirty="0" smtClean="0">
                <a:solidFill>
                  <a:srgbClr val="FFCC00"/>
                </a:solidFill>
                <a:latin typeface="Arial"/>
              </a:rPr>
              <a:t> </a:t>
            </a:r>
            <a:r>
              <a:rPr lang="en-US" sz="2800" dirty="0" err="1" smtClean="0">
                <a:solidFill>
                  <a:srgbClr val="FFCC00"/>
                </a:solidFill>
                <a:latin typeface="Arial"/>
              </a:rPr>
              <a:t>và</a:t>
            </a:r>
            <a:r>
              <a:rPr lang="en-US" sz="2800" dirty="0" smtClean="0">
                <a:solidFill>
                  <a:srgbClr val="FFCC00"/>
                </a:solidFill>
                <a:latin typeface="Arial"/>
              </a:rPr>
              <a:t> </a:t>
            </a:r>
            <a:r>
              <a:rPr lang="en-US" sz="2800" dirty="0" err="1" smtClean="0">
                <a:solidFill>
                  <a:srgbClr val="FFCC00"/>
                </a:solidFill>
                <a:latin typeface="Arial"/>
              </a:rPr>
              <a:t>tiếng</a:t>
            </a:r>
            <a:r>
              <a:rPr lang="en-US" sz="2800" dirty="0" smtClean="0">
                <a:solidFill>
                  <a:srgbClr val="FFCC00"/>
                </a:solidFill>
                <a:latin typeface="Arial"/>
              </a:rPr>
              <a:t> </a:t>
            </a:r>
            <a:r>
              <a:rPr lang="en-US" sz="2800" b="1" dirty="0" err="1" smtClean="0">
                <a:solidFill>
                  <a:srgbClr val="000000"/>
                </a:solidFill>
                <a:effectLst>
                  <a:outerShdw blurRad="38100" dist="38100" dir="2700000" algn="tl">
                    <a:srgbClr val="FFFFFF"/>
                  </a:outerShdw>
                </a:effectLst>
                <a:latin typeface="Arial"/>
              </a:rPr>
              <a:t>máy</a:t>
            </a:r>
            <a:r>
              <a:rPr lang="en-US" sz="2800" b="1" dirty="0" smtClean="0">
                <a:solidFill>
                  <a:srgbClr val="000000"/>
                </a:solidFill>
                <a:effectLst>
                  <a:outerShdw blurRad="38100" dist="38100" dir="2700000" algn="tl">
                    <a:srgbClr val="FFFFFF"/>
                  </a:outerShdw>
                </a:effectLst>
                <a:latin typeface="Arial"/>
              </a:rPr>
              <a:t> bay</a:t>
            </a:r>
            <a:r>
              <a:rPr lang="en-US" sz="2800" dirty="0" smtClean="0">
                <a:solidFill>
                  <a:srgbClr val="FFCC00"/>
                </a:solidFill>
                <a:latin typeface="Arial"/>
              </a:rPr>
              <a:t> </a:t>
            </a:r>
            <a:r>
              <a:rPr lang="en-US" sz="2800" dirty="0" err="1" smtClean="0">
                <a:solidFill>
                  <a:srgbClr val="FFCC00"/>
                </a:solidFill>
                <a:latin typeface="Arial"/>
              </a:rPr>
              <a:t>gầm</a:t>
            </a:r>
            <a:r>
              <a:rPr lang="en-US" sz="2800" dirty="0" smtClean="0">
                <a:solidFill>
                  <a:srgbClr val="FFCC00"/>
                </a:solidFill>
                <a:latin typeface="Arial"/>
              </a:rPr>
              <a:t> </a:t>
            </a:r>
            <a:r>
              <a:rPr lang="en-US" sz="2800" dirty="0" err="1" smtClean="0">
                <a:solidFill>
                  <a:srgbClr val="FFCC00"/>
                </a:solidFill>
                <a:latin typeface="Arial"/>
              </a:rPr>
              <a:t>rít</a:t>
            </a:r>
            <a:r>
              <a:rPr lang="en-US" sz="2800" dirty="0" smtClean="0">
                <a:solidFill>
                  <a:srgbClr val="FFCC00"/>
                </a:solidFill>
                <a:latin typeface="Arial"/>
              </a:rPr>
              <a:t> </a:t>
            </a:r>
            <a:r>
              <a:rPr lang="en-US" sz="2800" dirty="0" err="1" smtClean="0">
                <a:solidFill>
                  <a:srgbClr val="FFCC00"/>
                </a:solidFill>
                <a:latin typeface="Arial"/>
              </a:rPr>
              <a:t>trên</a:t>
            </a:r>
            <a:r>
              <a:rPr lang="en-US" sz="2800" dirty="0" smtClean="0">
                <a:solidFill>
                  <a:srgbClr val="FFCC00"/>
                </a:solidFill>
                <a:latin typeface="Arial"/>
              </a:rPr>
              <a:t> </a:t>
            </a:r>
            <a:r>
              <a:rPr lang="en-US" sz="2800" dirty="0" err="1" smtClean="0">
                <a:solidFill>
                  <a:srgbClr val="FFCC00"/>
                </a:solidFill>
                <a:latin typeface="Arial"/>
              </a:rPr>
              <a:t>bầu</a:t>
            </a:r>
            <a:r>
              <a:rPr lang="en-US" sz="2800" dirty="0" smtClean="0">
                <a:solidFill>
                  <a:srgbClr val="FFCC00"/>
                </a:solidFill>
                <a:latin typeface="Arial"/>
              </a:rPr>
              <a:t> </a:t>
            </a:r>
            <a:r>
              <a:rPr lang="en-US" sz="2800" dirty="0" err="1" smtClean="0">
                <a:solidFill>
                  <a:srgbClr val="FFCC00"/>
                </a:solidFill>
                <a:latin typeface="Arial"/>
              </a:rPr>
              <a:t>trời</a:t>
            </a:r>
            <a:r>
              <a:rPr lang="en-US" sz="2800" dirty="0" smtClean="0">
                <a:solidFill>
                  <a:srgbClr val="FFCC00"/>
                </a:solidFill>
                <a:latin typeface="Arial"/>
              </a:rPr>
              <a:t>. </a:t>
            </a:r>
          </a:p>
          <a:p>
            <a:pPr marL="609600" indent="-609600" eaLnBrk="1" hangingPunct="1">
              <a:lnSpc>
                <a:spcPct val="90000"/>
              </a:lnSpc>
              <a:buFont typeface="Wingdings" pitchFamily="2" charset="2"/>
              <a:buAutoNum type="alphaLcParenR"/>
              <a:defRPr/>
            </a:pPr>
            <a:r>
              <a:rPr lang="en-US" sz="2800" dirty="0" err="1" smtClean="0">
                <a:solidFill>
                  <a:srgbClr val="FFCC00"/>
                </a:solidFill>
                <a:latin typeface="Arial"/>
              </a:rPr>
              <a:t>Dưới</a:t>
            </a:r>
            <a:r>
              <a:rPr lang="en-US" sz="2800" dirty="0" smtClean="0">
                <a:solidFill>
                  <a:srgbClr val="FFCC00"/>
                </a:solidFill>
                <a:latin typeface="Arial"/>
              </a:rPr>
              <a:t> ô </a:t>
            </a:r>
            <a:r>
              <a:rPr lang="en-US" sz="2800" dirty="0" err="1" smtClean="0">
                <a:solidFill>
                  <a:srgbClr val="FFCC00"/>
                </a:solidFill>
                <a:latin typeface="Arial"/>
              </a:rPr>
              <a:t>cửa</a:t>
            </a:r>
            <a:r>
              <a:rPr lang="en-US" sz="2800" dirty="0" smtClean="0">
                <a:solidFill>
                  <a:srgbClr val="FFCC00"/>
                </a:solidFill>
                <a:latin typeface="Arial"/>
              </a:rPr>
              <a:t> </a:t>
            </a:r>
            <a:r>
              <a:rPr lang="en-US" sz="2800" dirty="0" err="1" smtClean="0">
                <a:solidFill>
                  <a:srgbClr val="FFCC00"/>
                </a:solidFill>
                <a:latin typeface="Arial"/>
              </a:rPr>
              <a:t>máy</a:t>
            </a:r>
            <a:r>
              <a:rPr lang="en-US" sz="2800" dirty="0" smtClean="0">
                <a:solidFill>
                  <a:srgbClr val="FFCC00"/>
                </a:solidFill>
                <a:latin typeface="Arial"/>
              </a:rPr>
              <a:t> bay </a:t>
            </a:r>
            <a:r>
              <a:rPr lang="en-US" sz="2800" dirty="0" err="1" smtClean="0">
                <a:solidFill>
                  <a:srgbClr val="FFCC00"/>
                </a:solidFill>
                <a:latin typeface="Arial"/>
              </a:rPr>
              <a:t>hiện</a:t>
            </a:r>
            <a:r>
              <a:rPr lang="en-US" sz="2800" dirty="0" smtClean="0">
                <a:solidFill>
                  <a:srgbClr val="FFCC00"/>
                </a:solidFill>
                <a:latin typeface="Arial"/>
              </a:rPr>
              <a:t> </a:t>
            </a:r>
            <a:r>
              <a:rPr lang="en-US" sz="2800" dirty="0" err="1" smtClean="0">
                <a:solidFill>
                  <a:srgbClr val="FFCC00"/>
                </a:solidFill>
                <a:latin typeface="Arial"/>
              </a:rPr>
              <a:t>ra</a:t>
            </a:r>
            <a:r>
              <a:rPr lang="en-US" sz="2800" dirty="0" smtClean="0">
                <a:solidFill>
                  <a:srgbClr val="FFCC00"/>
                </a:solidFill>
                <a:latin typeface="Arial"/>
              </a:rPr>
              <a:t> </a:t>
            </a:r>
            <a:r>
              <a:rPr lang="en-US" sz="2800" b="1" dirty="0" err="1" smtClean="0">
                <a:solidFill>
                  <a:srgbClr val="000000"/>
                </a:solidFill>
                <a:effectLst>
                  <a:outerShdw blurRad="38100" dist="38100" dir="2700000" algn="tl">
                    <a:srgbClr val="FFFFFF"/>
                  </a:outerShdw>
                </a:effectLst>
                <a:latin typeface="Arial"/>
              </a:rPr>
              <a:t>ruộng</a:t>
            </a:r>
            <a:r>
              <a:rPr lang="en-US" sz="2800" b="1" dirty="0" smtClean="0">
                <a:solidFill>
                  <a:srgbClr val="000000"/>
                </a:solidFill>
                <a:effectLst>
                  <a:outerShdw blurRad="38100" dist="38100" dir="2700000" algn="tl">
                    <a:srgbClr val="FFFFFF"/>
                  </a:outerShdw>
                </a:effectLst>
                <a:latin typeface="Arial"/>
              </a:rPr>
              <a:t> </a:t>
            </a:r>
            <a:r>
              <a:rPr lang="en-US" sz="2800" b="1" dirty="0" err="1" smtClean="0">
                <a:solidFill>
                  <a:srgbClr val="000000"/>
                </a:solidFill>
                <a:effectLst>
                  <a:outerShdw blurRad="38100" dist="38100" dir="2700000" algn="tl">
                    <a:srgbClr val="FFFFFF"/>
                  </a:outerShdw>
                </a:effectLst>
                <a:latin typeface="Arial"/>
              </a:rPr>
              <a:t>đồng</a:t>
            </a:r>
            <a:r>
              <a:rPr lang="en-US" sz="2800" dirty="0" smtClean="0">
                <a:solidFill>
                  <a:srgbClr val="FFCC00"/>
                </a:solidFill>
                <a:latin typeface="Arial"/>
              </a:rPr>
              <a:t>, </a:t>
            </a:r>
            <a:r>
              <a:rPr lang="en-US" sz="2800" b="1" dirty="0" err="1" smtClean="0">
                <a:solidFill>
                  <a:srgbClr val="000000"/>
                </a:solidFill>
                <a:effectLst>
                  <a:outerShdw blurRad="38100" dist="38100" dir="2700000" algn="tl">
                    <a:srgbClr val="FFFFFF"/>
                  </a:outerShdw>
                </a:effectLst>
                <a:latin typeface="Arial"/>
              </a:rPr>
              <a:t>làng</a:t>
            </a:r>
            <a:r>
              <a:rPr lang="en-US" sz="2800" b="1" dirty="0" smtClean="0">
                <a:solidFill>
                  <a:srgbClr val="000000"/>
                </a:solidFill>
                <a:effectLst>
                  <a:outerShdw blurRad="38100" dist="38100" dir="2700000" algn="tl">
                    <a:srgbClr val="FFFFFF"/>
                  </a:outerShdw>
                </a:effectLst>
                <a:latin typeface="Arial"/>
              </a:rPr>
              <a:t> </a:t>
            </a:r>
            <a:r>
              <a:rPr lang="en-US" sz="2800" b="1" dirty="0" err="1" smtClean="0">
                <a:solidFill>
                  <a:srgbClr val="000000"/>
                </a:solidFill>
                <a:effectLst>
                  <a:outerShdw blurRad="38100" dist="38100" dir="2700000" algn="tl">
                    <a:srgbClr val="FFFFFF"/>
                  </a:outerShdw>
                </a:effectLst>
                <a:latin typeface="Arial"/>
              </a:rPr>
              <a:t>xóm</a:t>
            </a:r>
            <a:r>
              <a:rPr lang="en-US" sz="2800" dirty="0" smtClean="0">
                <a:solidFill>
                  <a:srgbClr val="FFCC00"/>
                </a:solidFill>
                <a:latin typeface="Arial"/>
              </a:rPr>
              <a:t>, </a:t>
            </a:r>
            <a:r>
              <a:rPr lang="en-US" sz="2800" b="1" dirty="0" err="1" smtClean="0">
                <a:solidFill>
                  <a:srgbClr val="000000"/>
                </a:solidFill>
                <a:effectLst>
                  <a:outerShdw blurRad="38100" dist="38100" dir="2700000" algn="tl">
                    <a:srgbClr val="FFFFFF"/>
                  </a:outerShdw>
                </a:effectLst>
                <a:latin typeface="Arial"/>
              </a:rPr>
              <a:t>núi</a:t>
            </a:r>
            <a:r>
              <a:rPr lang="en-US" sz="2800" b="1" dirty="0" smtClean="0">
                <a:solidFill>
                  <a:srgbClr val="FF00FF"/>
                </a:solidFill>
                <a:latin typeface="Arial"/>
              </a:rPr>
              <a:t> </a:t>
            </a:r>
            <a:r>
              <a:rPr lang="en-US" sz="2800" b="1" dirty="0" smtClean="0">
                <a:solidFill>
                  <a:srgbClr val="000000"/>
                </a:solidFill>
                <a:effectLst>
                  <a:outerShdw blurRad="38100" dist="38100" dir="2700000" algn="tl">
                    <a:srgbClr val="FFFFFF"/>
                  </a:outerShdw>
                </a:effectLst>
                <a:latin typeface="Arial"/>
              </a:rPr>
              <a:t>non</a:t>
            </a:r>
            <a:r>
              <a:rPr lang="en-US" sz="2800" dirty="0" smtClean="0">
                <a:solidFill>
                  <a:srgbClr val="FFCC00"/>
                </a:solidFill>
                <a:latin typeface="Arial"/>
              </a:rPr>
              <a:t>. </a:t>
            </a:r>
            <a:r>
              <a:rPr lang="en-US" sz="2800" dirty="0" err="1" smtClean="0">
                <a:solidFill>
                  <a:srgbClr val="FFCC00"/>
                </a:solidFill>
                <a:latin typeface="Arial"/>
              </a:rPr>
              <a:t>Những</a:t>
            </a:r>
            <a:r>
              <a:rPr lang="en-US" sz="2800" dirty="0" smtClean="0">
                <a:solidFill>
                  <a:srgbClr val="FFCC00"/>
                </a:solidFill>
                <a:latin typeface="Arial"/>
              </a:rPr>
              <a:t> </a:t>
            </a:r>
            <a:r>
              <a:rPr lang="en-US" sz="2800" b="1" dirty="0" err="1" smtClean="0">
                <a:solidFill>
                  <a:srgbClr val="000000"/>
                </a:solidFill>
                <a:effectLst>
                  <a:outerShdw blurRad="38100" dist="38100" dir="2700000" algn="tl">
                    <a:srgbClr val="FFFFFF"/>
                  </a:outerShdw>
                </a:effectLst>
                <a:latin typeface="Arial"/>
              </a:rPr>
              <a:t>gò</a:t>
            </a:r>
            <a:r>
              <a:rPr lang="en-US" sz="2800" b="1" dirty="0" smtClean="0">
                <a:solidFill>
                  <a:srgbClr val="000000"/>
                </a:solidFill>
                <a:effectLst>
                  <a:outerShdw blurRad="38100" dist="38100" dir="2700000" algn="tl">
                    <a:srgbClr val="FFFFFF"/>
                  </a:outerShdw>
                </a:effectLst>
                <a:latin typeface="Arial"/>
              </a:rPr>
              <a:t> </a:t>
            </a:r>
            <a:r>
              <a:rPr lang="en-US" sz="2800" b="1" dirty="0" err="1" smtClean="0">
                <a:solidFill>
                  <a:srgbClr val="000000"/>
                </a:solidFill>
                <a:effectLst>
                  <a:outerShdw blurRad="38100" dist="38100" dir="2700000" algn="tl">
                    <a:srgbClr val="FFFFFF"/>
                  </a:outerShdw>
                </a:effectLst>
                <a:latin typeface="Arial"/>
              </a:rPr>
              <a:t>đống</a:t>
            </a:r>
            <a:r>
              <a:rPr lang="en-US" sz="2800" dirty="0" smtClean="0">
                <a:solidFill>
                  <a:srgbClr val="000000"/>
                </a:solidFill>
                <a:effectLst>
                  <a:outerShdw blurRad="38100" dist="38100" dir="2700000" algn="tl">
                    <a:srgbClr val="FFFFFF"/>
                  </a:outerShdw>
                </a:effectLst>
                <a:latin typeface="Arial"/>
              </a:rPr>
              <a:t>, </a:t>
            </a:r>
            <a:r>
              <a:rPr lang="en-US" sz="2800" b="1" dirty="0" err="1" smtClean="0">
                <a:solidFill>
                  <a:srgbClr val="000000"/>
                </a:solidFill>
                <a:effectLst>
                  <a:outerShdw blurRad="38100" dist="38100" dir="2700000" algn="tl">
                    <a:srgbClr val="FFFFFF"/>
                  </a:outerShdw>
                </a:effectLst>
                <a:latin typeface="Arial"/>
              </a:rPr>
              <a:t>bãi</a:t>
            </a:r>
            <a:r>
              <a:rPr lang="en-US" sz="2800" b="1" dirty="0" smtClean="0">
                <a:solidFill>
                  <a:srgbClr val="000000"/>
                </a:solidFill>
                <a:effectLst>
                  <a:outerShdw blurRad="38100" dist="38100" dir="2700000" algn="tl">
                    <a:srgbClr val="FFFFFF"/>
                  </a:outerShdw>
                </a:effectLst>
                <a:latin typeface="Arial"/>
              </a:rPr>
              <a:t> </a:t>
            </a:r>
            <a:r>
              <a:rPr lang="en-US" sz="2800" b="1" dirty="0" err="1" smtClean="0">
                <a:solidFill>
                  <a:srgbClr val="000000"/>
                </a:solidFill>
                <a:effectLst>
                  <a:outerShdw blurRad="38100" dist="38100" dir="2700000" algn="tl">
                    <a:srgbClr val="FFFFFF"/>
                  </a:outerShdw>
                </a:effectLst>
                <a:latin typeface="Arial"/>
              </a:rPr>
              <a:t>bờ</a:t>
            </a:r>
            <a:r>
              <a:rPr lang="en-US" sz="2800" dirty="0" smtClean="0">
                <a:solidFill>
                  <a:srgbClr val="FFCC00"/>
                </a:solidFill>
                <a:latin typeface="Arial"/>
              </a:rPr>
              <a:t> </a:t>
            </a:r>
            <a:r>
              <a:rPr lang="en-US" sz="2800" dirty="0" err="1" smtClean="0">
                <a:solidFill>
                  <a:srgbClr val="FFCC00"/>
                </a:solidFill>
                <a:latin typeface="Arial"/>
              </a:rPr>
              <a:t>với</a:t>
            </a:r>
            <a:r>
              <a:rPr lang="en-US" sz="2800" dirty="0" smtClean="0">
                <a:solidFill>
                  <a:srgbClr val="FFCC00"/>
                </a:solidFill>
                <a:latin typeface="Arial"/>
              </a:rPr>
              <a:t> </a:t>
            </a:r>
            <a:r>
              <a:rPr lang="en-US" sz="2800" dirty="0" err="1" smtClean="0">
                <a:solidFill>
                  <a:srgbClr val="FFCC00"/>
                </a:solidFill>
                <a:latin typeface="Arial"/>
              </a:rPr>
              <a:t>những</a:t>
            </a:r>
            <a:r>
              <a:rPr lang="en-US" sz="2800" dirty="0" smtClean="0">
                <a:solidFill>
                  <a:srgbClr val="FFCC00"/>
                </a:solidFill>
                <a:latin typeface="Arial"/>
              </a:rPr>
              <a:t> </a:t>
            </a:r>
            <a:r>
              <a:rPr lang="en-US" sz="2800" dirty="0" err="1" smtClean="0">
                <a:solidFill>
                  <a:srgbClr val="FFCC00"/>
                </a:solidFill>
                <a:latin typeface="Arial"/>
              </a:rPr>
              <a:t>mảng</a:t>
            </a:r>
            <a:r>
              <a:rPr lang="en-US" sz="2800" dirty="0" smtClean="0">
                <a:solidFill>
                  <a:srgbClr val="FFCC00"/>
                </a:solidFill>
                <a:latin typeface="Arial"/>
              </a:rPr>
              <a:t> </a:t>
            </a:r>
            <a:r>
              <a:rPr lang="en-US" sz="2800" dirty="0" err="1" smtClean="0">
                <a:solidFill>
                  <a:srgbClr val="FFCC00"/>
                </a:solidFill>
                <a:latin typeface="Arial"/>
              </a:rPr>
              <a:t>màu</a:t>
            </a:r>
            <a:r>
              <a:rPr lang="en-US" sz="2800" dirty="0" smtClean="0">
                <a:solidFill>
                  <a:srgbClr val="FFCC00"/>
                </a:solidFill>
                <a:latin typeface="Arial"/>
              </a:rPr>
              <a:t> </a:t>
            </a:r>
            <a:r>
              <a:rPr lang="en-US" sz="2800" dirty="0" err="1" smtClean="0">
                <a:solidFill>
                  <a:srgbClr val="FFCC00"/>
                </a:solidFill>
                <a:latin typeface="Arial"/>
              </a:rPr>
              <a:t>xanh</a:t>
            </a:r>
            <a:r>
              <a:rPr lang="en-US" sz="2800" dirty="0" smtClean="0">
                <a:solidFill>
                  <a:srgbClr val="FFCC00"/>
                </a:solidFill>
                <a:latin typeface="Arial"/>
              </a:rPr>
              <a:t>, </a:t>
            </a:r>
            <a:r>
              <a:rPr lang="en-US" sz="2800" dirty="0" err="1" smtClean="0">
                <a:solidFill>
                  <a:srgbClr val="FFCC00"/>
                </a:solidFill>
                <a:latin typeface="Arial"/>
              </a:rPr>
              <a:t>nâu</a:t>
            </a:r>
            <a:r>
              <a:rPr lang="en-US" sz="2800" dirty="0" smtClean="0">
                <a:solidFill>
                  <a:srgbClr val="FFCC00"/>
                </a:solidFill>
                <a:latin typeface="Arial"/>
              </a:rPr>
              <a:t>, </a:t>
            </a:r>
            <a:r>
              <a:rPr lang="en-US" sz="2800" dirty="0" err="1" smtClean="0">
                <a:solidFill>
                  <a:srgbClr val="FFCC00"/>
                </a:solidFill>
                <a:latin typeface="Arial"/>
              </a:rPr>
              <a:t>vàng</a:t>
            </a:r>
            <a:r>
              <a:rPr lang="en-US" sz="2800" dirty="0" smtClean="0">
                <a:solidFill>
                  <a:srgbClr val="FFCC00"/>
                </a:solidFill>
                <a:latin typeface="Arial"/>
              </a:rPr>
              <a:t>, </a:t>
            </a:r>
            <a:r>
              <a:rPr lang="en-US" sz="2800" dirty="0" err="1" smtClean="0">
                <a:solidFill>
                  <a:srgbClr val="FFCC00"/>
                </a:solidFill>
                <a:latin typeface="Arial"/>
              </a:rPr>
              <a:t>trắng</a:t>
            </a:r>
            <a:r>
              <a:rPr lang="en-US" sz="2800" dirty="0" smtClean="0">
                <a:solidFill>
                  <a:srgbClr val="FFCC00"/>
                </a:solidFill>
                <a:latin typeface="Arial"/>
              </a:rPr>
              <a:t> </a:t>
            </a:r>
            <a:r>
              <a:rPr lang="en-US" sz="2800" dirty="0" err="1" smtClean="0">
                <a:solidFill>
                  <a:srgbClr val="FFCC00"/>
                </a:solidFill>
                <a:latin typeface="Arial"/>
              </a:rPr>
              <a:t>và</a:t>
            </a:r>
            <a:r>
              <a:rPr lang="en-US" sz="2800" dirty="0" smtClean="0">
                <a:solidFill>
                  <a:srgbClr val="FFCC00"/>
                </a:solidFill>
                <a:latin typeface="Arial"/>
              </a:rPr>
              <a:t> </a:t>
            </a:r>
            <a:r>
              <a:rPr lang="en-US" sz="2800" dirty="0" err="1" smtClean="0">
                <a:solidFill>
                  <a:srgbClr val="FFCC00"/>
                </a:solidFill>
                <a:latin typeface="Arial"/>
              </a:rPr>
              <a:t>nhiều</a:t>
            </a:r>
            <a:r>
              <a:rPr lang="en-US" sz="2800" dirty="0" smtClean="0">
                <a:solidFill>
                  <a:srgbClr val="FFCC00"/>
                </a:solidFill>
                <a:latin typeface="Arial"/>
              </a:rPr>
              <a:t> </a:t>
            </a:r>
            <a:r>
              <a:rPr lang="en-US" sz="2800" b="1" dirty="0" err="1" smtClean="0">
                <a:solidFill>
                  <a:srgbClr val="000000"/>
                </a:solidFill>
                <a:effectLst>
                  <a:outerShdw blurRad="38100" dist="38100" dir="2700000" algn="tl">
                    <a:srgbClr val="FFFFFF"/>
                  </a:outerShdw>
                </a:effectLst>
                <a:latin typeface="Arial"/>
              </a:rPr>
              <a:t>hình</a:t>
            </a:r>
            <a:r>
              <a:rPr lang="en-US" sz="2800" b="1" dirty="0" smtClean="0">
                <a:solidFill>
                  <a:srgbClr val="000000"/>
                </a:solidFill>
                <a:effectLst>
                  <a:outerShdw blurRad="38100" dist="38100" dir="2700000" algn="tl">
                    <a:srgbClr val="FFFFFF"/>
                  </a:outerShdw>
                </a:effectLst>
                <a:latin typeface="Arial"/>
              </a:rPr>
              <a:t> </a:t>
            </a:r>
            <a:r>
              <a:rPr lang="en-US" sz="2800" b="1" dirty="0" err="1" smtClean="0">
                <a:solidFill>
                  <a:srgbClr val="000000"/>
                </a:solidFill>
                <a:effectLst>
                  <a:outerShdw blurRad="38100" dist="38100" dir="2700000" algn="tl">
                    <a:srgbClr val="FFFFFF"/>
                  </a:outerShdw>
                </a:effectLst>
                <a:latin typeface="Arial"/>
              </a:rPr>
              <a:t>dạng</a:t>
            </a:r>
            <a:r>
              <a:rPr lang="en-US" sz="2800" dirty="0" smtClean="0">
                <a:solidFill>
                  <a:srgbClr val="FFCC00"/>
                </a:solidFill>
                <a:latin typeface="Arial"/>
              </a:rPr>
              <a:t> </a:t>
            </a:r>
            <a:r>
              <a:rPr lang="en-US" sz="2800" dirty="0" err="1" smtClean="0">
                <a:solidFill>
                  <a:srgbClr val="FFCC00"/>
                </a:solidFill>
                <a:latin typeface="Arial"/>
              </a:rPr>
              <a:t>khác</a:t>
            </a:r>
            <a:r>
              <a:rPr lang="en-US" sz="2800" dirty="0" smtClean="0">
                <a:solidFill>
                  <a:srgbClr val="FFCC00"/>
                </a:solidFill>
                <a:latin typeface="Arial"/>
              </a:rPr>
              <a:t> </a:t>
            </a:r>
            <a:r>
              <a:rPr lang="en-US" sz="2800" dirty="0" err="1" smtClean="0">
                <a:solidFill>
                  <a:srgbClr val="FFCC00"/>
                </a:solidFill>
                <a:latin typeface="Arial"/>
              </a:rPr>
              <a:t>nhau</a:t>
            </a:r>
            <a:r>
              <a:rPr lang="en-US" sz="2800" dirty="0" smtClean="0">
                <a:solidFill>
                  <a:srgbClr val="FFCC00"/>
                </a:solidFill>
                <a:latin typeface="Arial"/>
              </a:rPr>
              <a:t> </a:t>
            </a:r>
            <a:r>
              <a:rPr lang="en-US" sz="2800" dirty="0" err="1" smtClean="0">
                <a:solidFill>
                  <a:srgbClr val="FFCC00"/>
                </a:solidFill>
                <a:latin typeface="Arial"/>
              </a:rPr>
              <a:t>gợi</a:t>
            </a:r>
            <a:r>
              <a:rPr lang="en-US" sz="2800" dirty="0" smtClean="0">
                <a:solidFill>
                  <a:srgbClr val="FFCC00"/>
                </a:solidFill>
                <a:latin typeface="Arial"/>
              </a:rPr>
              <a:t> </a:t>
            </a:r>
            <a:r>
              <a:rPr lang="en-US" sz="2800" dirty="0" err="1" smtClean="0">
                <a:solidFill>
                  <a:srgbClr val="FFCC00"/>
                </a:solidFill>
                <a:latin typeface="Arial"/>
              </a:rPr>
              <a:t>những</a:t>
            </a:r>
            <a:r>
              <a:rPr lang="en-US" sz="2800" dirty="0" smtClean="0">
                <a:solidFill>
                  <a:srgbClr val="FFCC00"/>
                </a:solidFill>
                <a:latin typeface="Arial"/>
              </a:rPr>
              <a:t> </a:t>
            </a:r>
            <a:r>
              <a:rPr lang="en-US" sz="2800" dirty="0" err="1" smtClean="0">
                <a:solidFill>
                  <a:srgbClr val="FFCC00"/>
                </a:solidFill>
                <a:latin typeface="Arial"/>
              </a:rPr>
              <a:t>bức</a:t>
            </a:r>
            <a:r>
              <a:rPr lang="en-US" sz="2800" dirty="0" smtClean="0">
                <a:solidFill>
                  <a:srgbClr val="FFCC00"/>
                </a:solidFill>
                <a:latin typeface="Arial"/>
              </a:rPr>
              <a:t> </a:t>
            </a:r>
            <a:r>
              <a:rPr lang="en-US" sz="2800" dirty="0" err="1" smtClean="0">
                <a:solidFill>
                  <a:srgbClr val="FFCC00"/>
                </a:solidFill>
                <a:latin typeface="Arial"/>
              </a:rPr>
              <a:t>tranh</a:t>
            </a:r>
            <a:r>
              <a:rPr lang="en-US" sz="2800" dirty="0" smtClean="0">
                <a:solidFill>
                  <a:srgbClr val="FFCC00"/>
                </a:solidFill>
                <a:latin typeface="Arial"/>
              </a:rPr>
              <a:t> </a:t>
            </a:r>
            <a:r>
              <a:rPr lang="en-US" sz="2800" dirty="0" err="1" smtClean="0">
                <a:solidFill>
                  <a:srgbClr val="FFCC00"/>
                </a:solidFill>
                <a:latin typeface="Arial"/>
              </a:rPr>
              <a:t>giàu</a:t>
            </a:r>
            <a:r>
              <a:rPr lang="en-US" sz="2800" dirty="0" smtClean="0">
                <a:solidFill>
                  <a:srgbClr val="FFCC00"/>
                </a:solidFill>
                <a:latin typeface="Arial"/>
              </a:rPr>
              <a:t> </a:t>
            </a:r>
            <a:r>
              <a:rPr lang="en-US" sz="2800" b="1" dirty="0" err="1" smtClean="0">
                <a:solidFill>
                  <a:srgbClr val="000000"/>
                </a:solidFill>
                <a:effectLst>
                  <a:outerShdw blurRad="38100" dist="38100" dir="2700000" algn="tl">
                    <a:srgbClr val="FFFFFF"/>
                  </a:outerShdw>
                </a:effectLst>
                <a:latin typeface="Arial"/>
              </a:rPr>
              <a:t>màu</a:t>
            </a:r>
            <a:r>
              <a:rPr lang="en-US" sz="2800" b="1" dirty="0" smtClean="0">
                <a:solidFill>
                  <a:srgbClr val="000000"/>
                </a:solidFill>
                <a:effectLst>
                  <a:outerShdw blurRad="38100" dist="38100" dir="2700000" algn="tl">
                    <a:srgbClr val="FFFFFF"/>
                  </a:outerShdw>
                </a:effectLst>
                <a:latin typeface="Arial"/>
              </a:rPr>
              <a:t> </a:t>
            </a:r>
            <a:r>
              <a:rPr lang="en-US" sz="2800" b="1" dirty="0" err="1" smtClean="0">
                <a:solidFill>
                  <a:srgbClr val="000000"/>
                </a:solidFill>
                <a:effectLst>
                  <a:outerShdw blurRad="38100" dist="38100" dir="2700000" algn="tl">
                    <a:srgbClr val="FFFFFF"/>
                  </a:outerShdw>
                </a:effectLst>
                <a:latin typeface="Arial"/>
              </a:rPr>
              <a:t>sắc</a:t>
            </a:r>
            <a:r>
              <a:rPr lang="en-US" sz="2800" dirty="0" smtClean="0">
                <a:solidFill>
                  <a:srgbClr val="FFCC00"/>
                </a:solidFill>
                <a:latin typeface="Arial"/>
              </a:rPr>
              <a:t>.</a:t>
            </a:r>
          </a:p>
          <a:p>
            <a:pPr marL="609600" indent="-609600" eaLnBrk="1" hangingPunct="1">
              <a:lnSpc>
                <a:spcPct val="90000"/>
              </a:lnSpc>
              <a:buFont typeface="Wingdings" pitchFamily="2" charset="2"/>
              <a:buAutoNum type="alphaLcParenR"/>
              <a:defRPr/>
            </a:pPr>
            <a:endParaRPr lang="en-US" sz="2800" dirty="0" smtClean="0">
              <a:solidFill>
                <a:srgbClr val="FFCC00"/>
              </a:solidFill>
              <a:latin typeface="Arial"/>
            </a:endParaRPr>
          </a:p>
        </p:txBody>
      </p:sp>
      <p:graphicFrame>
        <p:nvGraphicFramePr>
          <p:cNvPr id="243755" name="Group 43"/>
          <p:cNvGraphicFramePr>
            <a:graphicFrameLocks noGrp="1"/>
          </p:cNvGraphicFramePr>
          <p:nvPr>
            <p:ph sz="half" idx="2"/>
            <p:extLst>
              <p:ext uri="{D42A27DB-BD31-4B8C-83A1-F6EECF244321}">
                <p14:modId xmlns:p14="http://schemas.microsoft.com/office/powerpoint/2010/main" val="2283236937"/>
              </p:ext>
            </p:extLst>
          </p:nvPr>
        </p:nvGraphicFramePr>
        <p:xfrm>
          <a:off x="152400" y="5219700"/>
          <a:ext cx="8915400" cy="1028700"/>
        </p:xfrm>
        <a:graphic>
          <a:graphicData uri="http://schemas.openxmlformats.org/drawingml/2006/table">
            <a:tbl>
              <a:tblPr/>
              <a:tblGrid>
                <a:gridCol w="4343400"/>
                <a:gridCol w="4572000"/>
              </a:tblGrid>
              <a:tr h="18097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dirty="0" err="1" smtClean="0">
                          <a:ln>
                            <a:noFill/>
                          </a:ln>
                          <a:solidFill>
                            <a:srgbClr val="FFCC00"/>
                          </a:solidFill>
                          <a:effectLst>
                            <a:outerShdw blurRad="38100" dist="38100" dir="2700000" algn="tl">
                              <a:srgbClr val="000000"/>
                            </a:outerShdw>
                          </a:effectLst>
                          <a:latin typeface="Times New Roman" pitchFamily="18" charset="0"/>
                        </a:rPr>
                        <a:t>Từ</a:t>
                      </a:r>
                      <a:r>
                        <a:rPr kumimoji="0" lang="en-US" sz="2400" b="0" i="0" u="none" strike="noStrike" cap="none" normalizeH="0" baseline="0" dirty="0" smtClean="0">
                          <a:ln>
                            <a:noFill/>
                          </a:ln>
                          <a:solidFill>
                            <a:srgbClr val="FFCC00"/>
                          </a:solidFill>
                          <a:effectLst>
                            <a:outerShdw blurRad="38100" dist="38100" dir="2700000" algn="tl">
                              <a:srgbClr val="000000"/>
                            </a:outerShdw>
                          </a:effectLst>
                          <a:latin typeface="Times New Roman" pitchFamily="18" charset="0"/>
                        </a:rPr>
                        <a:t> </a:t>
                      </a:r>
                      <a:r>
                        <a:rPr kumimoji="0" lang="en-US" sz="2400" b="0" i="0" u="none" strike="noStrike" cap="none" normalizeH="0" baseline="0" dirty="0" err="1" smtClean="0">
                          <a:ln>
                            <a:noFill/>
                          </a:ln>
                          <a:solidFill>
                            <a:srgbClr val="FFCC00"/>
                          </a:solidFill>
                          <a:effectLst>
                            <a:outerShdw blurRad="38100" dist="38100" dir="2700000" algn="tl">
                              <a:srgbClr val="000000"/>
                            </a:outerShdw>
                          </a:effectLst>
                          <a:latin typeface="Times New Roman" pitchFamily="18" charset="0"/>
                        </a:rPr>
                        <a:t>ghép</a:t>
                      </a:r>
                      <a:r>
                        <a:rPr kumimoji="0" lang="en-US" sz="2400" b="0" i="0" u="none" strike="noStrike" cap="none" normalizeH="0" baseline="0" dirty="0" smtClean="0">
                          <a:ln>
                            <a:noFill/>
                          </a:ln>
                          <a:solidFill>
                            <a:srgbClr val="FFCC00"/>
                          </a:solidFill>
                          <a:effectLst>
                            <a:outerShdw blurRad="38100" dist="38100" dir="2700000" algn="tl">
                              <a:srgbClr val="000000"/>
                            </a:outerShdw>
                          </a:effectLst>
                          <a:latin typeface="Times New Roman" pitchFamily="18" charset="0"/>
                        </a:rPr>
                        <a:t> </a:t>
                      </a:r>
                      <a:r>
                        <a:rPr kumimoji="0" lang="en-US" sz="2400" b="0" i="0" u="none" strike="noStrike" cap="none" normalizeH="0" baseline="0" dirty="0" err="1" smtClean="0">
                          <a:ln>
                            <a:noFill/>
                          </a:ln>
                          <a:solidFill>
                            <a:srgbClr val="FFCC00"/>
                          </a:solidFill>
                          <a:effectLst>
                            <a:outerShdw blurRad="38100" dist="38100" dir="2700000" algn="tl">
                              <a:srgbClr val="000000"/>
                            </a:outerShdw>
                          </a:effectLst>
                          <a:latin typeface="Times New Roman" pitchFamily="18" charset="0"/>
                        </a:rPr>
                        <a:t>có</a:t>
                      </a:r>
                      <a:r>
                        <a:rPr kumimoji="0" lang="en-US" sz="2400" b="0" i="0" u="none" strike="noStrike" cap="none" normalizeH="0" baseline="0" dirty="0" smtClean="0">
                          <a:ln>
                            <a:noFill/>
                          </a:ln>
                          <a:solidFill>
                            <a:srgbClr val="FFCC00"/>
                          </a:solidFill>
                          <a:effectLst>
                            <a:outerShdw blurRad="38100" dist="38100" dir="2700000" algn="tl">
                              <a:srgbClr val="000000"/>
                            </a:outerShdw>
                          </a:effectLst>
                          <a:latin typeface="Times New Roman" pitchFamily="18" charset="0"/>
                        </a:rPr>
                        <a:t> </a:t>
                      </a:r>
                      <a:r>
                        <a:rPr kumimoji="0" lang="en-US" sz="2400" b="0" i="0" u="none" strike="noStrike" cap="none" normalizeH="0" baseline="0" dirty="0" err="1" smtClean="0">
                          <a:ln>
                            <a:noFill/>
                          </a:ln>
                          <a:solidFill>
                            <a:srgbClr val="FFCC00"/>
                          </a:solidFill>
                          <a:effectLst>
                            <a:outerShdw blurRad="38100" dist="38100" dir="2700000" algn="tl">
                              <a:srgbClr val="000000"/>
                            </a:outerShdw>
                          </a:effectLst>
                          <a:latin typeface="Times New Roman" pitchFamily="18" charset="0"/>
                        </a:rPr>
                        <a:t>nghĩa</a:t>
                      </a:r>
                      <a:r>
                        <a:rPr kumimoji="0" lang="en-US" sz="2400" b="0" i="0" u="none" strike="noStrike" cap="none" normalizeH="0" baseline="0" dirty="0" smtClean="0">
                          <a:ln>
                            <a:noFill/>
                          </a:ln>
                          <a:solidFill>
                            <a:srgbClr val="FFCC00"/>
                          </a:solidFill>
                          <a:effectLst>
                            <a:outerShdw blurRad="38100" dist="38100" dir="2700000" algn="tl">
                              <a:srgbClr val="000000"/>
                            </a:outerShdw>
                          </a:effectLst>
                          <a:latin typeface="Times New Roman" pitchFamily="18" charset="0"/>
                        </a:rPr>
                        <a:t> </a:t>
                      </a:r>
                      <a:r>
                        <a:rPr kumimoji="0" lang="en-US" sz="2400" b="0" i="0" u="none" strike="noStrike" cap="none" normalizeH="0" baseline="0" dirty="0" err="1" smtClean="0">
                          <a:ln>
                            <a:noFill/>
                          </a:ln>
                          <a:solidFill>
                            <a:srgbClr val="FFCC00"/>
                          </a:solidFill>
                          <a:effectLst>
                            <a:outerShdw blurRad="38100" dist="38100" dir="2700000" algn="tl">
                              <a:srgbClr val="000000"/>
                            </a:outerShdw>
                          </a:effectLst>
                          <a:latin typeface="Times New Roman" pitchFamily="18" charset="0"/>
                        </a:rPr>
                        <a:t>tổng</a:t>
                      </a:r>
                      <a:r>
                        <a:rPr kumimoji="0" lang="en-US" sz="2400" b="0" i="0" u="none" strike="noStrike" cap="none" normalizeH="0" baseline="0" dirty="0" smtClean="0">
                          <a:ln>
                            <a:noFill/>
                          </a:ln>
                          <a:solidFill>
                            <a:srgbClr val="FFCC00"/>
                          </a:solidFill>
                          <a:effectLst>
                            <a:outerShdw blurRad="38100" dist="38100" dir="2700000" algn="tl">
                              <a:srgbClr val="000000"/>
                            </a:outerShdw>
                          </a:effectLst>
                          <a:latin typeface="Times New Roman" pitchFamily="18" charset="0"/>
                        </a:rPr>
                        <a:t> </a:t>
                      </a:r>
                      <a:r>
                        <a:rPr kumimoji="0" lang="en-US" sz="2400" b="0" i="0" u="none" strike="noStrike" cap="none" normalizeH="0" baseline="0" dirty="0" err="1" smtClean="0">
                          <a:ln>
                            <a:noFill/>
                          </a:ln>
                          <a:solidFill>
                            <a:srgbClr val="FFCC00"/>
                          </a:solidFill>
                          <a:effectLst>
                            <a:outerShdw blurRad="38100" dist="38100" dir="2700000" algn="tl">
                              <a:srgbClr val="000000"/>
                            </a:outerShdw>
                          </a:effectLst>
                          <a:latin typeface="Times New Roman" pitchFamily="18" charset="0"/>
                        </a:rPr>
                        <a:t>hợp</a:t>
                      </a:r>
                      <a:endParaRPr kumimoji="0" lang="en-US" sz="2400" b="0" i="0" u="none" strike="noStrike" cap="none" normalizeH="0" baseline="0" dirty="0" smtClean="0">
                        <a:ln>
                          <a:noFill/>
                        </a:ln>
                        <a:solidFill>
                          <a:srgbClr val="FFCC00"/>
                        </a:solidFill>
                        <a:effectLst>
                          <a:outerShdw blurRad="38100" dist="38100" dir="2700000" algn="tl">
                            <a:srgbClr val="000000"/>
                          </a:outerShdw>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rgbClr val="FFCC00"/>
                          </a:solidFill>
                          <a:effectLst>
                            <a:outerShdw blurRad="38100" dist="38100" dir="2700000" algn="tl">
                              <a:srgbClr val="000000"/>
                            </a:outerShdw>
                          </a:effectLst>
                          <a:latin typeface="Times New Roman" pitchFamily="18" charset="0"/>
                        </a:rPr>
                        <a:t>Từ ghép có nghĩa phân loại</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15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rgbClr val="FF00FF"/>
                          </a:solidFill>
                          <a:effectLst>
                            <a:outerShdw blurRad="38100" dist="38100" dir="2700000" algn="tl">
                              <a:srgbClr val="000000"/>
                            </a:outerShdw>
                          </a:effectLst>
                          <a:latin typeface="Times New Roman" pitchFamily="18" charset="0"/>
                        </a:rPr>
                        <a:t>M:</a:t>
                      </a:r>
                      <a:r>
                        <a:rPr kumimoji="0" lang="en-US" sz="24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 </a:t>
                      </a:r>
                      <a:r>
                        <a:rPr kumimoji="0" lang="en-US" sz="2400" b="0" i="0" u="none" strike="noStrike" cap="none" normalizeH="0" baseline="0" smtClean="0">
                          <a:ln>
                            <a:noFill/>
                          </a:ln>
                          <a:solidFill>
                            <a:srgbClr val="FFCC00"/>
                          </a:solidFill>
                          <a:effectLst>
                            <a:outerShdw blurRad="38100" dist="38100" dir="2700000" algn="tl">
                              <a:srgbClr val="000000"/>
                            </a:outerShdw>
                          </a:effectLst>
                          <a:latin typeface="Times New Roman" pitchFamily="18" charset="0"/>
                        </a:rPr>
                        <a:t>ruộng đồng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dirty="0" smtClean="0">
                          <a:ln>
                            <a:noFill/>
                          </a:ln>
                          <a:solidFill>
                            <a:srgbClr val="FF00FF"/>
                          </a:solidFill>
                          <a:effectLst>
                            <a:outerShdw blurRad="38100" dist="38100" dir="2700000" algn="tl">
                              <a:srgbClr val="000000"/>
                            </a:outerShdw>
                          </a:effectLst>
                          <a:latin typeface="Times New Roman" pitchFamily="18" charset="0"/>
                        </a:rPr>
                        <a:t>M</a:t>
                      </a:r>
                      <a:r>
                        <a:rPr kumimoji="0" lang="en-US" sz="2400" b="0" i="0" u="none" strike="noStrike" cap="none" normalizeH="0" baseline="0" dirty="0" smtClean="0">
                          <a:ln>
                            <a:noFill/>
                          </a:ln>
                          <a:solidFill>
                            <a:schemeClr val="tx1"/>
                          </a:solidFill>
                          <a:effectLst>
                            <a:outerShdw blurRad="38100" dist="38100" dir="2700000" algn="tl">
                              <a:srgbClr val="000000"/>
                            </a:outerShdw>
                          </a:effectLst>
                          <a:latin typeface="Times New Roman" pitchFamily="18" charset="0"/>
                        </a:rPr>
                        <a:t>: </a:t>
                      </a:r>
                      <a:r>
                        <a:rPr kumimoji="0" lang="en-US" sz="2400" b="0" i="0" u="none" strike="noStrike" cap="none" normalizeH="0" baseline="0" dirty="0" err="1" smtClean="0">
                          <a:ln>
                            <a:noFill/>
                          </a:ln>
                          <a:solidFill>
                            <a:srgbClr val="FFCC00"/>
                          </a:solidFill>
                          <a:effectLst>
                            <a:outerShdw blurRad="38100" dist="38100" dir="2700000" algn="tl">
                              <a:srgbClr val="000000"/>
                            </a:outerShdw>
                          </a:effectLst>
                          <a:latin typeface="Times New Roman" pitchFamily="18" charset="0"/>
                        </a:rPr>
                        <a:t>đường</a:t>
                      </a:r>
                      <a:r>
                        <a:rPr kumimoji="0" lang="en-US" sz="2400" b="0" i="0" u="none" strike="noStrike" cap="none" normalizeH="0" baseline="0" dirty="0" smtClean="0">
                          <a:ln>
                            <a:noFill/>
                          </a:ln>
                          <a:solidFill>
                            <a:srgbClr val="FFCC00"/>
                          </a:solidFill>
                          <a:effectLst>
                            <a:outerShdw blurRad="38100" dist="38100" dir="2700000" algn="tl">
                              <a:srgbClr val="000000"/>
                            </a:outerShdw>
                          </a:effectLst>
                          <a:latin typeface="Times New Roman" pitchFamily="18" charset="0"/>
                        </a:rPr>
                        <a:t> ray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43715">
                                            <p:txEl>
                                              <p:pRg st="0" end="0"/>
                                            </p:txEl>
                                          </p:spTgt>
                                        </p:tgtEl>
                                        <p:attrNameLst>
                                          <p:attrName>style.visibility</p:attrName>
                                        </p:attrNameLst>
                                      </p:cBhvr>
                                      <p:to>
                                        <p:strVal val="visible"/>
                                      </p:to>
                                    </p:set>
                                    <p:animEffect transition="in" filter="box(in)">
                                      <p:cBhvr>
                                        <p:cTn id="7" dur="500"/>
                                        <p:tgtEl>
                                          <p:spTgt spid="243715">
                                            <p:txEl>
                                              <p:pRg st="0" end="0"/>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243715">
                                            <p:txEl>
                                              <p:pRg st="1" end="1"/>
                                            </p:txEl>
                                          </p:spTgt>
                                        </p:tgtEl>
                                        <p:attrNameLst>
                                          <p:attrName>style.visibility</p:attrName>
                                        </p:attrNameLst>
                                      </p:cBhvr>
                                      <p:to>
                                        <p:strVal val="visible"/>
                                      </p:to>
                                    </p:set>
                                    <p:animEffect transition="in" filter="box(in)">
                                      <p:cBhvr>
                                        <p:cTn id="10" dur="500"/>
                                        <p:tgtEl>
                                          <p:spTgt spid="243715">
                                            <p:txEl>
                                              <p:pRg st="1" end="1"/>
                                            </p:txEl>
                                          </p:spTgt>
                                        </p:tgtEl>
                                      </p:cBhvr>
                                    </p:animEffect>
                                  </p:childTnLst>
                                </p:cTn>
                              </p:par>
                              <p:par>
                                <p:cTn id="11" presetID="4" presetClass="entr" presetSubtype="16" fill="hold" nodeType="withEffect">
                                  <p:stCondLst>
                                    <p:cond delay="0"/>
                                  </p:stCondLst>
                                  <p:childTnLst>
                                    <p:set>
                                      <p:cBhvr>
                                        <p:cTn id="12" dur="1" fill="hold">
                                          <p:stCondLst>
                                            <p:cond delay="0"/>
                                          </p:stCondLst>
                                        </p:cTn>
                                        <p:tgtEl>
                                          <p:spTgt spid="243715">
                                            <p:txEl>
                                              <p:pRg st="2" end="2"/>
                                            </p:txEl>
                                          </p:spTgt>
                                        </p:tgtEl>
                                        <p:attrNameLst>
                                          <p:attrName>style.visibility</p:attrName>
                                        </p:attrNameLst>
                                      </p:cBhvr>
                                      <p:to>
                                        <p:strVal val="visible"/>
                                      </p:to>
                                    </p:set>
                                    <p:animEffect transition="in" filter="box(in)">
                                      <p:cBhvr>
                                        <p:cTn id="13" dur="500"/>
                                        <p:tgtEl>
                                          <p:spTgt spid="243715">
                                            <p:txEl>
                                              <p:pRg st="2" end="2"/>
                                            </p:txEl>
                                          </p:spTgt>
                                        </p:tgtEl>
                                      </p:cBhvr>
                                    </p:animEffect>
                                  </p:childTnLst>
                                </p:cTn>
                              </p:par>
                              <p:par>
                                <p:cTn id="14" presetID="4" presetClass="entr" presetSubtype="16" fill="hold" nodeType="withEffect">
                                  <p:stCondLst>
                                    <p:cond delay="0"/>
                                  </p:stCondLst>
                                  <p:childTnLst>
                                    <p:set>
                                      <p:cBhvr>
                                        <p:cTn id="15" dur="1" fill="hold">
                                          <p:stCondLst>
                                            <p:cond delay="0"/>
                                          </p:stCondLst>
                                        </p:cTn>
                                        <p:tgtEl>
                                          <p:spTgt spid="243755"/>
                                        </p:tgtEl>
                                        <p:attrNameLst>
                                          <p:attrName>style.visibility</p:attrName>
                                        </p:attrNameLst>
                                      </p:cBhvr>
                                      <p:to>
                                        <p:strVal val="visible"/>
                                      </p:to>
                                    </p:set>
                                    <p:animEffect transition="in" filter="box(in)">
                                      <p:cBhvr>
                                        <p:cTn id="16" dur="500"/>
                                        <p:tgtEl>
                                          <p:spTgt spid="2437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7"/>
          <p:cNvSpPr>
            <a:spLocks noChangeArrowheads="1"/>
          </p:cNvSpPr>
          <p:nvPr/>
        </p:nvSpPr>
        <p:spPr bwMode="auto">
          <a:xfrm>
            <a:off x="228600" y="228600"/>
            <a:ext cx="2209800" cy="533400"/>
          </a:xfrm>
          <a:prstGeom prst="rect">
            <a:avLst/>
          </a:prstGeom>
          <a:noFill/>
          <a:ln w="9525" algn="ctr">
            <a:noFill/>
            <a:miter lim="800000"/>
            <a:headEnd/>
            <a:tailEnd/>
          </a:ln>
        </p:spPr>
        <p:txBody>
          <a:bodyPr wrap="none" anchor="ctr"/>
          <a:lstStyle/>
          <a:p>
            <a:pPr algn="ctr"/>
            <a:r>
              <a:rPr lang="en-US">
                <a:latin typeface="Arial" charset="0"/>
              </a:rPr>
              <a:t> </a:t>
            </a:r>
            <a:r>
              <a:rPr lang="en-US" u="sng">
                <a:solidFill>
                  <a:srgbClr val="FFCC00"/>
                </a:solidFill>
                <a:latin typeface="Arial" charset="0"/>
              </a:rPr>
              <a:t>Bài 2:</a:t>
            </a:r>
            <a:r>
              <a:rPr lang="en-US">
                <a:solidFill>
                  <a:srgbClr val="FFCC00"/>
                </a:solidFill>
                <a:latin typeface="Arial" charset="0"/>
              </a:rPr>
              <a:t> </a:t>
            </a:r>
          </a:p>
        </p:txBody>
      </p:sp>
      <p:sp>
        <p:nvSpPr>
          <p:cNvPr id="245800" name="Rectangle 40"/>
          <p:cNvSpPr>
            <a:spLocks noChangeArrowheads="1"/>
          </p:cNvSpPr>
          <p:nvPr/>
        </p:nvSpPr>
        <p:spPr bwMode="auto">
          <a:xfrm>
            <a:off x="0" y="1295400"/>
            <a:ext cx="9144000" cy="3886200"/>
          </a:xfrm>
          <a:prstGeom prst="rect">
            <a:avLst/>
          </a:prstGeom>
          <a:solidFill>
            <a:schemeClr val="accent1"/>
          </a:solidFill>
          <a:ln w="9525" algn="ctr">
            <a:solidFill>
              <a:schemeClr val="tx1"/>
            </a:solidFill>
            <a:miter lim="800000"/>
            <a:headEnd/>
            <a:tailEnd/>
          </a:ln>
        </p:spPr>
        <p:txBody>
          <a:bodyPr wrap="none" anchor="ctr"/>
          <a:lstStyle/>
          <a:p>
            <a:pPr algn="ctr"/>
            <a:endParaRPr lang="en-US">
              <a:latin typeface="Arial" charset="0"/>
            </a:endParaRPr>
          </a:p>
        </p:txBody>
      </p:sp>
      <p:sp>
        <p:nvSpPr>
          <p:cNvPr id="245801" name="Line 41"/>
          <p:cNvSpPr>
            <a:spLocks noChangeShapeType="1"/>
          </p:cNvSpPr>
          <p:nvPr/>
        </p:nvSpPr>
        <p:spPr bwMode="auto">
          <a:xfrm>
            <a:off x="4572000" y="1295400"/>
            <a:ext cx="0" cy="3810000"/>
          </a:xfrm>
          <a:prstGeom prst="line">
            <a:avLst/>
          </a:prstGeom>
          <a:noFill/>
          <a:ln w="9525">
            <a:solidFill>
              <a:schemeClr val="tx1"/>
            </a:solidFill>
            <a:round/>
            <a:headEnd/>
            <a:tailEnd/>
          </a:ln>
        </p:spPr>
        <p:txBody>
          <a:bodyPr/>
          <a:lstStyle/>
          <a:p>
            <a:endParaRPr lang="en-US"/>
          </a:p>
        </p:txBody>
      </p:sp>
      <p:sp>
        <p:nvSpPr>
          <p:cNvPr id="245802" name="Line 42"/>
          <p:cNvSpPr>
            <a:spLocks noChangeShapeType="1"/>
          </p:cNvSpPr>
          <p:nvPr/>
        </p:nvSpPr>
        <p:spPr bwMode="auto">
          <a:xfrm>
            <a:off x="0" y="2209800"/>
            <a:ext cx="9144000" cy="0"/>
          </a:xfrm>
          <a:prstGeom prst="line">
            <a:avLst/>
          </a:prstGeom>
          <a:noFill/>
          <a:ln w="9525">
            <a:solidFill>
              <a:schemeClr val="tx1"/>
            </a:solidFill>
            <a:round/>
            <a:headEnd/>
            <a:tailEnd/>
          </a:ln>
        </p:spPr>
        <p:txBody>
          <a:bodyPr/>
          <a:lstStyle/>
          <a:p>
            <a:endParaRPr lang="en-US"/>
          </a:p>
        </p:txBody>
      </p:sp>
      <p:sp>
        <p:nvSpPr>
          <p:cNvPr id="8198" name="Text Box 44"/>
          <p:cNvSpPr txBox="1">
            <a:spLocks noChangeArrowheads="1"/>
          </p:cNvSpPr>
          <p:nvPr/>
        </p:nvSpPr>
        <p:spPr bwMode="auto">
          <a:xfrm>
            <a:off x="228600" y="1355725"/>
            <a:ext cx="4267200" cy="701675"/>
          </a:xfrm>
          <a:prstGeom prst="rect">
            <a:avLst/>
          </a:prstGeom>
          <a:noFill/>
          <a:ln w="9525" algn="ctr">
            <a:noFill/>
            <a:miter lim="800000"/>
            <a:headEnd/>
            <a:tailEnd/>
          </a:ln>
        </p:spPr>
        <p:txBody>
          <a:bodyPr>
            <a:spAutoFit/>
          </a:bodyPr>
          <a:lstStyle/>
          <a:p>
            <a:endParaRPr lang="en-US">
              <a:latin typeface="Arial" charset="0"/>
            </a:endParaRPr>
          </a:p>
        </p:txBody>
      </p:sp>
      <p:sp>
        <p:nvSpPr>
          <p:cNvPr id="245805" name="Text Box 45"/>
          <p:cNvSpPr txBox="1">
            <a:spLocks noChangeArrowheads="1"/>
          </p:cNvSpPr>
          <p:nvPr/>
        </p:nvSpPr>
        <p:spPr bwMode="auto">
          <a:xfrm>
            <a:off x="304800" y="1447800"/>
            <a:ext cx="4191000" cy="701675"/>
          </a:xfrm>
          <a:prstGeom prst="rect">
            <a:avLst/>
          </a:prstGeom>
          <a:noFill/>
          <a:ln w="9525" algn="ctr">
            <a:noFill/>
            <a:miter lim="800000"/>
            <a:headEnd/>
            <a:tailEnd/>
          </a:ln>
        </p:spPr>
        <p:txBody>
          <a:bodyPr>
            <a:spAutoFit/>
          </a:bodyPr>
          <a:lstStyle/>
          <a:p>
            <a:pPr>
              <a:spcBef>
                <a:spcPct val="50000"/>
              </a:spcBef>
            </a:pPr>
            <a:r>
              <a:rPr lang="en-US" sz="2800">
                <a:latin typeface="Arial" charset="0"/>
              </a:rPr>
              <a:t>Từ</a:t>
            </a:r>
            <a:r>
              <a:rPr lang="en-US">
                <a:latin typeface="Arial" charset="0"/>
              </a:rPr>
              <a:t> </a:t>
            </a:r>
            <a:r>
              <a:rPr lang="en-US" sz="2800">
                <a:latin typeface="Arial" charset="0"/>
              </a:rPr>
              <a:t>ghép phân loại</a:t>
            </a:r>
          </a:p>
        </p:txBody>
      </p:sp>
      <p:sp>
        <p:nvSpPr>
          <p:cNvPr id="245806" name="Text Box 46"/>
          <p:cNvSpPr txBox="1">
            <a:spLocks noChangeArrowheads="1"/>
          </p:cNvSpPr>
          <p:nvPr/>
        </p:nvSpPr>
        <p:spPr bwMode="auto">
          <a:xfrm>
            <a:off x="4876800" y="1447800"/>
            <a:ext cx="3962400" cy="519113"/>
          </a:xfrm>
          <a:prstGeom prst="rect">
            <a:avLst/>
          </a:prstGeom>
          <a:noFill/>
          <a:ln w="9525" algn="ctr">
            <a:noFill/>
            <a:miter lim="800000"/>
            <a:headEnd/>
            <a:tailEnd/>
          </a:ln>
        </p:spPr>
        <p:txBody>
          <a:bodyPr>
            <a:spAutoFit/>
          </a:bodyPr>
          <a:lstStyle/>
          <a:p>
            <a:pPr>
              <a:spcBef>
                <a:spcPct val="50000"/>
              </a:spcBef>
            </a:pPr>
            <a:r>
              <a:rPr lang="en-US" sz="2800">
                <a:latin typeface="Arial" charset="0"/>
              </a:rPr>
              <a:t>Từ ghép tổng hợp</a:t>
            </a:r>
          </a:p>
        </p:txBody>
      </p:sp>
      <p:sp>
        <p:nvSpPr>
          <p:cNvPr id="245807" name="Text Box 47"/>
          <p:cNvSpPr txBox="1">
            <a:spLocks noChangeArrowheads="1"/>
          </p:cNvSpPr>
          <p:nvPr/>
        </p:nvSpPr>
        <p:spPr bwMode="auto">
          <a:xfrm>
            <a:off x="0" y="2514600"/>
            <a:ext cx="4572000" cy="1128713"/>
          </a:xfrm>
          <a:prstGeom prst="rect">
            <a:avLst/>
          </a:prstGeom>
          <a:noFill/>
          <a:ln w="9525" algn="ctr">
            <a:noFill/>
            <a:miter lim="800000"/>
            <a:headEnd/>
            <a:tailEnd/>
          </a:ln>
        </p:spPr>
        <p:txBody>
          <a:bodyPr>
            <a:spAutoFit/>
          </a:bodyPr>
          <a:lstStyle/>
          <a:p>
            <a:pPr>
              <a:spcBef>
                <a:spcPct val="50000"/>
              </a:spcBef>
            </a:pPr>
            <a:r>
              <a:rPr lang="en-US" sz="2800">
                <a:latin typeface="Arial" charset="0"/>
              </a:rPr>
              <a:t>Đường</a:t>
            </a:r>
            <a:r>
              <a:rPr lang="en-US">
                <a:latin typeface="Arial" charset="0"/>
              </a:rPr>
              <a:t> </a:t>
            </a:r>
            <a:r>
              <a:rPr lang="en-US" sz="2800">
                <a:latin typeface="Arial" charset="0"/>
              </a:rPr>
              <a:t>ray, xe đạp,tàu hỏa, xe điện, máy bay</a:t>
            </a:r>
          </a:p>
        </p:txBody>
      </p:sp>
      <p:sp>
        <p:nvSpPr>
          <p:cNvPr id="245808" name="Text Box 48"/>
          <p:cNvSpPr txBox="1">
            <a:spLocks noChangeArrowheads="1"/>
          </p:cNvSpPr>
          <p:nvPr/>
        </p:nvSpPr>
        <p:spPr bwMode="auto">
          <a:xfrm>
            <a:off x="4724400" y="2667000"/>
            <a:ext cx="4267200" cy="1373188"/>
          </a:xfrm>
          <a:prstGeom prst="rect">
            <a:avLst/>
          </a:prstGeom>
          <a:noFill/>
          <a:ln w="9525" algn="ctr">
            <a:noFill/>
            <a:miter lim="800000"/>
            <a:headEnd/>
            <a:tailEnd/>
          </a:ln>
        </p:spPr>
        <p:txBody>
          <a:bodyPr>
            <a:spAutoFit/>
          </a:bodyPr>
          <a:lstStyle/>
          <a:p>
            <a:pPr>
              <a:spcBef>
                <a:spcPct val="50000"/>
              </a:spcBef>
            </a:pPr>
            <a:r>
              <a:rPr lang="en-US" sz="2800">
                <a:latin typeface="Arial" charset="0"/>
              </a:rPr>
              <a:t>Ruộng đồng, làng xóm,núi non, gò đống, bờ bãi, hình dáng, màu sắc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45805">
                                            <p:txEl>
                                              <p:pRg st="0" end="0"/>
                                            </p:txEl>
                                          </p:spTgt>
                                        </p:tgtEl>
                                        <p:attrNameLst>
                                          <p:attrName>style.visibility</p:attrName>
                                        </p:attrNameLst>
                                      </p:cBhvr>
                                      <p:to>
                                        <p:strVal val="visible"/>
                                      </p:to>
                                    </p:set>
                                    <p:animEffect transition="in" filter="box(in)">
                                      <p:cBhvr>
                                        <p:cTn id="7" dur="500"/>
                                        <p:tgtEl>
                                          <p:spTgt spid="245805">
                                            <p:txEl>
                                              <p:pRg st="0" end="0"/>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245806">
                                            <p:txEl>
                                              <p:pRg st="0" end="0"/>
                                            </p:txEl>
                                          </p:spTgt>
                                        </p:tgtEl>
                                        <p:attrNameLst>
                                          <p:attrName>style.visibility</p:attrName>
                                        </p:attrNameLst>
                                      </p:cBhvr>
                                      <p:to>
                                        <p:strVal val="visible"/>
                                      </p:to>
                                    </p:set>
                                    <p:animEffect transition="in" filter="box(in)">
                                      <p:cBhvr>
                                        <p:cTn id="10" dur="500"/>
                                        <p:tgtEl>
                                          <p:spTgt spid="245806">
                                            <p:txEl>
                                              <p:pRg st="0" end="0"/>
                                            </p:txEl>
                                          </p:spTgt>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245808"/>
                                        </p:tgtEl>
                                        <p:attrNameLst>
                                          <p:attrName>style.visibility</p:attrName>
                                        </p:attrNameLst>
                                      </p:cBhvr>
                                      <p:to>
                                        <p:strVal val="visible"/>
                                      </p:to>
                                    </p:set>
                                    <p:animEffect transition="in" filter="box(in)">
                                      <p:cBhvr>
                                        <p:cTn id="13" dur="500"/>
                                        <p:tgtEl>
                                          <p:spTgt spid="245808"/>
                                        </p:tgtEl>
                                      </p:cBhvr>
                                    </p:animEffect>
                                  </p:childTnLst>
                                </p:cTn>
                              </p:par>
                              <p:par>
                                <p:cTn id="14" presetID="4" presetClass="entr" presetSubtype="16" fill="hold" grpId="0" nodeType="withEffect">
                                  <p:stCondLst>
                                    <p:cond delay="0"/>
                                  </p:stCondLst>
                                  <p:childTnLst>
                                    <p:set>
                                      <p:cBhvr>
                                        <p:cTn id="15" dur="1" fill="hold">
                                          <p:stCondLst>
                                            <p:cond delay="0"/>
                                          </p:stCondLst>
                                        </p:cTn>
                                        <p:tgtEl>
                                          <p:spTgt spid="245807"/>
                                        </p:tgtEl>
                                        <p:attrNameLst>
                                          <p:attrName>style.visibility</p:attrName>
                                        </p:attrNameLst>
                                      </p:cBhvr>
                                      <p:to>
                                        <p:strVal val="visible"/>
                                      </p:to>
                                    </p:set>
                                    <p:animEffect transition="in" filter="box(in)">
                                      <p:cBhvr>
                                        <p:cTn id="16" dur="500"/>
                                        <p:tgtEl>
                                          <p:spTgt spid="245807"/>
                                        </p:tgtEl>
                                      </p:cBhvr>
                                    </p:animEffect>
                                  </p:childTnLst>
                                </p:cTn>
                              </p:par>
                              <p:par>
                                <p:cTn id="17" presetID="4" presetClass="entr" presetSubtype="16" fill="hold" grpId="0" nodeType="withEffect">
                                  <p:stCondLst>
                                    <p:cond delay="0"/>
                                  </p:stCondLst>
                                  <p:childTnLst>
                                    <p:set>
                                      <p:cBhvr>
                                        <p:cTn id="18" dur="1" fill="hold">
                                          <p:stCondLst>
                                            <p:cond delay="0"/>
                                          </p:stCondLst>
                                        </p:cTn>
                                        <p:tgtEl>
                                          <p:spTgt spid="245800"/>
                                        </p:tgtEl>
                                        <p:attrNameLst>
                                          <p:attrName>style.visibility</p:attrName>
                                        </p:attrNameLst>
                                      </p:cBhvr>
                                      <p:to>
                                        <p:strVal val="visible"/>
                                      </p:to>
                                    </p:set>
                                    <p:animEffect transition="in" filter="box(in)">
                                      <p:cBhvr>
                                        <p:cTn id="19" dur="500"/>
                                        <p:tgtEl>
                                          <p:spTgt spid="245800"/>
                                        </p:tgtEl>
                                      </p:cBhvr>
                                    </p:animEffect>
                                  </p:childTnLst>
                                </p:cTn>
                              </p:par>
                              <p:par>
                                <p:cTn id="20" presetID="4" presetClass="entr" presetSubtype="16" fill="hold" grpId="1" nodeType="withEffect">
                                  <p:stCondLst>
                                    <p:cond delay="0"/>
                                  </p:stCondLst>
                                  <p:childTnLst>
                                    <p:set>
                                      <p:cBhvr>
                                        <p:cTn id="21" dur="1" fill="hold">
                                          <p:stCondLst>
                                            <p:cond delay="0"/>
                                          </p:stCondLst>
                                        </p:cTn>
                                        <p:tgtEl>
                                          <p:spTgt spid="245807"/>
                                        </p:tgtEl>
                                        <p:attrNameLst>
                                          <p:attrName>style.visibility</p:attrName>
                                        </p:attrNameLst>
                                      </p:cBhvr>
                                      <p:to>
                                        <p:strVal val="visible"/>
                                      </p:to>
                                    </p:set>
                                    <p:animEffect transition="in" filter="box(in)">
                                      <p:cBhvr>
                                        <p:cTn id="22" dur="500"/>
                                        <p:tgtEl>
                                          <p:spTgt spid="245807"/>
                                        </p:tgtEl>
                                      </p:cBhvr>
                                    </p:animEffect>
                                  </p:childTnLst>
                                </p:cTn>
                              </p:par>
                              <p:par>
                                <p:cTn id="23" presetID="4" presetClass="entr" presetSubtype="16" fill="hold" grpId="0" nodeType="withEffect">
                                  <p:stCondLst>
                                    <p:cond delay="0"/>
                                  </p:stCondLst>
                                  <p:childTnLst>
                                    <p:set>
                                      <p:cBhvr>
                                        <p:cTn id="24" dur="1" fill="hold">
                                          <p:stCondLst>
                                            <p:cond delay="0"/>
                                          </p:stCondLst>
                                        </p:cTn>
                                        <p:tgtEl>
                                          <p:spTgt spid="245801"/>
                                        </p:tgtEl>
                                        <p:attrNameLst>
                                          <p:attrName>style.visibility</p:attrName>
                                        </p:attrNameLst>
                                      </p:cBhvr>
                                      <p:to>
                                        <p:strVal val="visible"/>
                                      </p:to>
                                    </p:set>
                                    <p:animEffect transition="in" filter="box(in)">
                                      <p:cBhvr>
                                        <p:cTn id="25" dur="500"/>
                                        <p:tgtEl>
                                          <p:spTgt spid="245801"/>
                                        </p:tgtEl>
                                      </p:cBhvr>
                                    </p:animEffect>
                                  </p:childTnLst>
                                </p:cTn>
                              </p:par>
                              <p:par>
                                <p:cTn id="26" presetID="4" presetClass="entr" presetSubtype="16" fill="hold" grpId="0" nodeType="withEffect">
                                  <p:stCondLst>
                                    <p:cond delay="0"/>
                                  </p:stCondLst>
                                  <p:childTnLst>
                                    <p:set>
                                      <p:cBhvr>
                                        <p:cTn id="27" dur="1" fill="hold">
                                          <p:stCondLst>
                                            <p:cond delay="0"/>
                                          </p:stCondLst>
                                        </p:cTn>
                                        <p:tgtEl>
                                          <p:spTgt spid="245802"/>
                                        </p:tgtEl>
                                        <p:attrNameLst>
                                          <p:attrName>style.visibility</p:attrName>
                                        </p:attrNameLst>
                                      </p:cBhvr>
                                      <p:to>
                                        <p:strVal val="visible"/>
                                      </p:to>
                                    </p:set>
                                    <p:animEffect transition="in" filter="box(in)">
                                      <p:cBhvr>
                                        <p:cTn id="28" dur="500"/>
                                        <p:tgtEl>
                                          <p:spTgt spid="2458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00" grpId="0" animBg="1"/>
      <p:bldP spid="245801" grpId="0" animBg="1"/>
      <p:bldP spid="245802" grpId="0" animBg="1"/>
      <p:bldP spid="245807" grpId="0"/>
      <p:bldP spid="245807" grpId="1"/>
      <p:bldP spid="24580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Rectangle 2"/>
          <p:cNvSpPr>
            <a:spLocks noGrp="1" noChangeArrowheads="1"/>
          </p:cNvSpPr>
          <p:nvPr>
            <p:ph type="title"/>
          </p:nvPr>
        </p:nvSpPr>
        <p:spPr>
          <a:xfrm>
            <a:off x="-228600" y="-76200"/>
            <a:ext cx="9372600" cy="1139825"/>
          </a:xfrm>
        </p:spPr>
        <p:txBody>
          <a:bodyPr/>
          <a:lstStyle/>
          <a:p>
            <a:pPr algn="l" eaLnBrk="1" hangingPunct="1">
              <a:defRPr/>
            </a:pPr>
            <a:r>
              <a:rPr lang="en-US" sz="2800" b="1" i="1" u="sng" smtClean="0"/>
              <a:t>Bài 3</a:t>
            </a:r>
            <a:r>
              <a:rPr lang="en-US" sz="2800" b="1" i="1" smtClean="0"/>
              <a:t>:</a:t>
            </a:r>
            <a:r>
              <a:rPr lang="en-US" sz="3600" smtClean="0"/>
              <a:t> </a:t>
            </a:r>
            <a:r>
              <a:rPr lang="en-US" sz="2800" i="1" smtClean="0"/>
              <a:t>Xếp các từ láy trong đoạn văn sau vào nhóm thích hợp:</a:t>
            </a:r>
          </a:p>
        </p:txBody>
      </p:sp>
      <p:sp>
        <p:nvSpPr>
          <p:cNvPr id="248835" name="Rectangle 3"/>
          <p:cNvSpPr>
            <a:spLocks noGrp="1" noChangeArrowheads="1"/>
          </p:cNvSpPr>
          <p:nvPr>
            <p:ph type="body" idx="1"/>
          </p:nvPr>
        </p:nvSpPr>
        <p:spPr>
          <a:xfrm>
            <a:off x="0" y="1219200"/>
            <a:ext cx="9144000" cy="5791200"/>
          </a:xfrm>
        </p:spPr>
        <p:txBody>
          <a:bodyPr/>
          <a:lstStyle/>
          <a:p>
            <a:pPr algn="ctr" eaLnBrk="1" hangingPunct="1">
              <a:lnSpc>
                <a:spcPct val="90000"/>
              </a:lnSpc>
              <a:buFont typeface="Wingdings" pitchFamily="2" charset="2"/>
              <a:buNone/>
              <a:defRPr/>
            </a:pPr>
            <a:r>
              <a:rPr lang="en-US" b="1" i="1" smtClean="0">
                <a:solidFill>
                  <a:schemeClr val="tx2"/>
                </a:solidFill>
                <a:latin typeface="Arial"/>
              </a:rPr>
              <a:t>Cây nhút nhát</a:t>
            </a:r>
          </a:p>
          <a:p>
            <a:pPr eaLnBrk="1" hangingPunct="1">
              <a:lnSpc>
                <a:spcPct val="90000"/>
              </a:lnSpc>
              <a:buFont typeface="Wingdings" pitchFamily="2" charset="2"/>
              <a:buNone/>
              <a:defRPr/>
            </a:pPr>
            <a:r>
              <a:rPr lang="en-US" sz="2800" smtClean="0">
                <a:solidFill>
                  <a:schemeClr val="tx2"/>
                </a:solidFill>
                <a:latin typeface="Arial"/>
              </a:rPr>
              <a:t>		Gió rào rào nổi lên. Có một tiếng động gì lạ lắm. Những chiếc lá khô lạt xạt lướt trên cỏ. Cây xấu hổ co rúm mình lại. Nó bỗng thấy xung quanh lao xao. He hé mắt nhìn : không có gì lạ cả. Lúc bấy giờ nó mới mở bừng những con mắt lá và quả nhiên không có gì lạ cả.</a:t>
            </a:r>
          </a:p>
          <a:p>
            <a:pPr eaLnBrk="1" hangingPunct="1">
              <a:lnSpc>
                <a:spcPct val="90000"/>
              </a:lnSpc>
              <a:buFont typeface="Wingdings" pitchFamily="2" charset="2"/>
              <a:buNone/>
              <a:defRPr/>
            </a:pPr>
            <a:r>
              <a:rPr lang="en-US" sz="2800" smtClean="0">
                <a:solidFill>
                  <a:schemeClr val="tx2"/>
                </a:solidFill>
                <a:latin typeface="Arial"/>
              </a:rPr>
              <a:t>	a) Từ láy có hai tiếng giống nhau ở âm đầu.</a:t>
            </a:r>
          </a:p>
          <a:p>
            <a:pPr eaLnBrk="1" hangingPunct="1">
              <a:lnSpc>
                <a:spcPct val="90000"/>
              </a:lnSpc>
              <a:buFont typeface="Wingdings" pitchFamily="2" charset="2"/>
              <a:buNone/>
              <a:defRPr/>
            </a:pPr>
            <a:r>
              <a:rPr lang="en-US" sz="2800" smtClean="0">
                <a:solidFill>
                  <a:schemeClr val="tx2"/>
                </a:solidFill>
                <a:latin typeface="Arial"/>
              </a:rPr>
              <a:t>	b) Từ láy có hai tiếng giống nhau ở vần.</a:t>
            </a:r>
          </a:p>
          <a:p>
            <a:pPr eaLnBrk="1" hangingPunct="1">
              <a:lnSpc>
                <a:spcPct val="90000"/>
              </a:lnSpc>
              <a:buFont typeface="Wingdings" pitchFamily="2" charset="2"/>
              <a:buNone/>
              <a:defRPr/>
            </a:pPr>
            <a:r>
              <a:rPr lang="en-US" sz="2800" smtClean="0">
                <a:solidFill>
                  <a:schemeClr val="tx2"/>
                </a:solidFill>
                <a:latin typeface="Arial"/>
              </a:rPr>
              <a:t>	c) Từ láy có hai tiếng giống nhau ở cả âm đầu 	và vần.</a:t>
            </a:r>
          </a:p>
          <a:p>
            <a:pPr eaLnBrk="1" hangingPunct="1">
              <a:lnSpc>
                <a:spcPct val="90000"/>
              </a:lnSpc>
              <a:buFont typeface="Wingdings" pitchFamily="2" charset="2"/>
              <a:buNone/>
              <a:defRPr/>
            </a:pPr>
            <a:endParaRPr lang="en-US" sz="2800" smtClean="0">
              <a:solidFill>
                <a:schemeClr val="tx2"/>
              </a:solidFill>
              <a:latin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48834"/>
                                        </p:tgtEl>
                                        <p:attrNameLst>
                                          <p:attrName>style.visibility</p:attrName>
                                        </p:attrNameLst>
                                      </p:cBhvr>
                                      <p:to>
                                        <p:strVal val="visible"/>
                                      </p:to>
                                    </p:set>
                                    <p:animEffect transition="in" filter="box(in)">
                                      <p:cBhvr>
                                        <p:cTn id="7" dur="500"/>
                                        <p:tgtEl>
                                          <p:spTgt spid="248834"/>
                                        </p:tgtEl>
                                      </p:cBhvr>
                                    </p:animEffect>
                                  </p:childTnLst>
                                </p:cTn>
                              </p:par>
                              <p:par>
                                <p:cTn id="8" presetID="4" presetClass="entr" presetSubtype="16" fill="hold" nodeType="withEffect">
                                  <p:stCondLst>
                                    <p:cond delay="0"/>
                                  </p:stCondLst>
                                  <p:childTnLst>
                                    <p:set>
                                      <p:cBhvr>
                                        <p:cTn id="9" dur="1" fill="hold">
                                          <p:stCondLst>
                                            <p:cond delay="0"/>
                                          </p:stCondLst>
                                        </p:cTn>
                                        <p:tgtEl>
                                          <p:spTgt spid="248835">
                                            <p:txEl>
                                              <p:pRg st="0" end="0"/>
                                            </p:txEl>
                                          </p:spTgt>
                                        </p:tgtEl>
                                        <p:attrNameLst>
                                          <p:attrName>style.visibility</p:attrName>
                                        </p:attrNameLst>
                                      </p:cBhvr>
                                      <p:to>
                                        <p:strVal val="visible"/>
                                      </p:to>
                                    </p:set>
                                    <p:animEffect transition="in" filter="box(in)">
                                      <p:cBhvr>
                                        <p:cTn id="10" dur="500"/>
                                        <p:tgtEl>
                                          <p:spTgt spid="248835">
                                            <p:txEl>
                                              <p:pRg st="0" end="0"/>
                                            </p:txEl>
                                          </p:spTgt>
                                        </p:tgtEl>
                                      </p:cBhvr>
                                    </p:animEffect>
                                  </p:childTnLst>
                                </p:cTn>
                              </p:par>
                              <p:par>
                                <p:cTn id="11" presetID="4" presetClass="entr" presetSubtype="16" fill="hold" nodeType="withEffect">
                                  <p:stCondLst>
                                    <p:cond delay="0"/>
                                  </p:stCondLst>
                                  <p:childTnLst>
                                    <p:set>
                                      <p:cBhvr>
                                        <p:cTn id="12" dur="1" fill="hold">
                                          <p:stCondLst>
                                            <p:cond delay="0"/>
                                          </p:stCondLst>
                                        </p:cTn>
                                        <p:tgtEl>
                                          <p:spTgt spid="248835">
                                            <p:txEl>
                                              <p:pRg st="1" end="1"/>
                                            </p:txEl>
                                          </p:spTgt>
                                        </p:tgtEl>
                                        <p:attrNameLst>
                                          <p:attrName>style.visibility</p:attrName>
                                        </p:attrNameLst>
                                      </p:cBhvr>
                                      <p:to>
                                        <p:strVal val="visible"/>
                                      </p:to>
                                    </p:set>
                                    <p:animEffect transition="in" filter="box(in)">
                                      <p:cBhvr>
                                        <p:cTn id="13" dur="500"/>
                                        <p:tgtEl>
                                          <p:spTgt spid="248835">
                                            <p:txEl>
                                              <p:pRg st="1" end="1"/>
                                            </p:txEl>
                                          </p:spTgt>
                                        </p:tgtEl>
                                      </p:cBhvr>
                                    </p:animEffect>
                                  </p:childTnLst>
                                </p:cTn>
                              </p:par>
                              <p:par>
                                <p:cTn id="14" presetID="4" presetClass="entr" presetSubtype="16" fill="hold" nodeType="withEffect">
                                  <p:stCondLst>
                                    <p:cond delay="0"/>
                                  </p:stCondLst>
                                  <p:childTnLst>
                                    <p:set>
                                      <p:cBhvr>
                                        <p:cTn id="15" dur="1" fill="hold">
                                          <p:stCondLst>
                                            <p:cond delay="0"/>
                                          </p:stCondLst>
                                        </p:cTn>
                                        <p:tgtEl>
                                          <p:spTgt spid="248835">
                                            <p:txEl>
                                              <p:pRg st="2" end="2"/>
                                            </p:txEl>
                                          </p:spTgt>
                                        </p:tgtEl>
                                        <p:attrNameLst>
                                          <p:attrName>style.visibility</p:attrName>
                                        </p:attrNameLst>
                                      </p:cBhvr>
                                      <p:to>
                                        <p:strVal val="visible"/>
                                      </p:to>
                                    </p:set>
                                    <p:animEffect transition="in" filter="box(in)">
                                      <p:cBhvr>
                                        <p:cTn id="16" dur="500"/>
                                        <p:tgtEl>
                                          <p:spTgt spid="248835">
                                            <p:txEl>
                                              <p:pRg st="2" end="2"/>
                                            </p:txEl>
                                          </p:spTgt>
                                        </p:tgtEl>
                                      </p:cBhvr>
                                    </p:animEffect>
                                  </p:childTnLst>
                                </p:cTn>
                              </p:par>
                              <p:par>
                                <p:cTn id="17" presetID="4" presetClass="entr" presetSubtype="16" fill="hold" nodeType="withEffect">
                                  <p:stCondLst>
                                    <p:cond delay="0"/>
                                  </p:stCondLst>
                                  <p:childTnLst>
                                    <p:set>
                                      <p:cBhvr>
                                        <p:cTn id="18" dur="1" fill="hold">
                                          <p:stCondLst>
                                            <p:cond delay="0"/>
                                          </p:stCondLst>
                                        </p:cTn>
                                        <p:tgtEl>
                                          <p:spTgt spid="248835">
                                            <p:txEl>
                                              <p:pRg st="3" end="3"/>
                                            </p:txEl>
                                          </p:spTgt>
                                        </p:tgtEl>
                                        <p:attrNameLst>
                                          <p:attrName>style.visibility</p:attrName>
                                        </p:attrNameLst>
                                      </p:cBhvr>
                                      <p:to>
                                        <p:strVal val="visible"/>
                                      </p:to>
                                    </p:set>
                                    <p:animEffect transition="in" filter="box(in)">
                                      <p:cBhvr>
                                        <p:cTn id="19" dur="500"/>
                                        <p:tgtEl>
                                          <p:spTgt spid="248835">
                                            <p:txEl>
                                              <p:pRg st="3" end="3"/>
                                            </p:txEl>
                                          </p:spTgt>
                                        </p:tgtEl>
                                      </p:cBhvr>
                                    </p:animEffect>
                                  </p:childTnLst>
                                </p:cTn>
                              </p:par>
                              <p:par>
                                <p:cTn id="20" presetID="4" presetClass="entr" presetSubtype="16" fill="hold" nodeType="withEffect">
                                  <p:stCondLst>
                                    <p:cond delay="0"/>
                                  </p:stCondLst>
                                  <p:childTnLst>
                                    <p:set>
                                      <p:cBhvr>
                                        <p:cTn id="21" dur="1" fill="hold">
                                          <p:stCondLst>
                                            <p:cond delay="0"/>
                                          </p:stCondLst>
                                        </p:cTn>
                                        <p:tgtEl>
                                          <p:spTgt spid="248835">
                                            <p:txEl>
                                              <p:pRg st="4" end="4"/>
                                            </p:txEl>
                                          </p:spTgt>
                                        </p:tgtEl>
                                        <p:attrNameLst>
                                          <p:attrName>style.visibility</p:attrName>
                                        </p:attrNameLst>
                                      </p:cBhvr>
                                      <p:to>
                                        <p:strVal val="visible"/>
                                      </p:to>
                                    </p:set>
                                    <p:animEffect transition="in" filter="box(in)">
                                      <p:cBhvr>
                                        <p:cTn id="22" dur="500"/>
                                        <p:tgtEl>
                                          <p:spTgt spid="24883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883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8" name="Rectangle 2"/>
          <p:cNvSpPr>
            <a:spLocks noGrp="1" noChangeArrowheads="1"/>
          </p:cNvSpPr>
          <p:nvPr>
            <p:ph type="title"/>
          </p:nvPr>
        </p:nvSpPr>
        <p:spPr>
          <a:xfrm>
            <a:off x="457200" y="-228600"/>
            <a:ext cx="8229600" cy="1139825"/>
          </a:xfrm>
        </p:spPr>
        <p:txBody>
          <a:bodyPr/>
          <a:lstStyle/>
          <a:p>
            <a:pPr algn="l" eaLnBrk="1" hangingPunct="1">
              <a:defRPr/>
            </a:pPr>
            <a:r>
              <a:rPr lang="en-US" sz="3600" u="sng" smtClean="0">
                <a:solidFill>
                  <a:srgbClr val="FFCC00"/>
                </a:solidFill>
              </a:rPr>
              <a:t>Bài 3:</a:t>
            </a:r>
          </a:p>
        </p:txBody>
      </p:sp>
      <p:graphicFrame>
        <p:nvGraphicFramePr>
          <p:cNvPr id="249917" name="Group 61"/>
          <p:cNvGraphicFramePr>
            <a:graphicFrameLocks noGrp="1"/>
          </p:cNvGraphicFramePr>
          <p:nvPr>
            <p:ph idx="1"/>
          </p:nvPr>
        </p:nvGraphicFramePr>
        <p:xfrm>
          <a:off x="152400" y="1524000"/>
          <a:ext cx="8763000" cy="3781752"/>
        </p:xfrm>
        <a:graphic>
          <a:graphicData uri="http://schemas.openxmlformats.org/drawingml/2006/table">
            <a:tbl>
              <a:tblPr/>
              <a:tblGrid>
                <a:gridCol w="3124200"/>
                <a:gridCol w="2895600"/>
                <a:gridCol w="2743200"/>
              </a:tblGrid>
              <a:tr h="2041817">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3200" b="0" i="0" u="none" strike="noStrike" cap="none" normalizeH="0" baseline="0" smtClean="0">
                          <a:ln>
                            <a:noFill/>
                          </a:ln>
                          <a:solidFill>
                            <a:srgbClr val="FFCC00"/>
                          </a:solidFill>
                          <a:effectLst>
                            <a:outerShdw blurRad="38100" dist="38100" dir="2700000" algn="tl">
                              <a:srgbClr val="000000"/>
                            </a:outerShdw>
                          </a:effectLst>
                          <a:latin typeface="Times New Roman" pitchFamily="18" charset="0"/>
                        </a:rPr>
                        <a:t>Từ láy có hai tiếng giống nhau ở âm đầu</a:t>
                      </a:r>
                    </a:p>
                  </a:txBody>
                  <a:tcPr marT="45712" marB="457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3200" b="0" i="0" u="none" strike="noStrike" cap="none" normalizeH="0" baseline="0" smtClean="0">
                          <a:ln>
                            <a:noFill/>
                          </a:ln>
                          <a:solidFill>
                            <a:srgbClr val="FFCC00"/>
                          </a:solidFill>
                          <a:effectLst>
                            <a:outerShdw blurRad="38100" dist="38100" dir="2700000" algn="tl">
                              <a:srgbClr val="000000"/>
                            </a:outerShdw>
                          </a:effectLst>
                          <a:latin typeface="Times New Roman" pitchFamily="18" charset="0"/>
                        </a:rPr>
                        <a:t>Từ láy có hai tiếng giống nhau ở vần</a:t>
                      </a:r>
                    </a:p>
                  </a:txBody>
                  <a:tcPr marT="45712" marB="457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3200" b="0" i="0" u="none" strike="noStrike" cap="none" normalizeH="0" baseline="0" smtClean="0">
                          <a:ln>
                            <a:noFill/>
                          </a:ln>
                          <a:solidFill>
                            <a:srgbClr val="FFCC00"/>
                          </a:solidFill>
                          <a:effectLst>
                            <a:outerShdw blurRad="38100" dist="38100" dir="2700000" algn="tl">
                              <a:srgbClr val="000000"/>
                            </a:outerShdw>
                          </a:effectLst>
                          <a:latin typeface="Times New Roman" pitchFamily="18" charset="0"/>
                        </a:rPr>
                        <a:t>Từ láy có hai tiếng giống nhau ở cả âm và vần</a:t>
                      </a:r>
                    </a:p>
                  </a:txBody>
                  <a:tcPr marT="45712" marB="457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73960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3200" b="0" i="0" u="none" strike="noStrike" cap="none" normalizeH="0" baseline="0" smtClean="0">
                          <a:ln>
                            <a:noFill/>
                          </a:ln>
                          <a:solidFill>
                            <a:srgbClr val="FFCC00"/>
                          </a:solidFill>
                          <a:effectLst>
                            <a:outerShdw blurRad="38100" dist="38100" dir="2700000" algn="tl">
                              <a:srgbClr val="000000"/>
                            </a:outerShdw>
                          </a:effectLst>
                          <a:latin typeface="Times New Roman" pitchFamily="18" charset="0"/>
                        </a:rPr>
                        <a:t>Nhút nhát</a:t>
                      </a:r>
                    </a:p>
                  </a:txBody>
                  <a:tcPr marT="45712" marB="457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3200" b="0" i="0" u="none" strike="noStrike" cap="none" normalizeH="0" baseline="0" smtClean="0">
                          <a:ln>
                            <a:noFill/>
                          </a:ln>
                          <a:solidFill>
                            <a:srgbClr val="FFCC00"/>
                          </a:solidFill>
                          <a:effectLst>
                            <a:outerShdw blurRad="38100" dist="38100" dir="2700000" algn="tl">
                              <a:srgbClr val="000000"/>
                            </a:outerShdw>
                          </a:effectLst>
                          <a:latin typeface="Times New Roman" pitchFamily="18" charset="0"/>
                        </a:rPr>
                        <a:t>Lao xao,lạt xạt</a:t>
                      </a:r>
                    </a:p>
                  </a:txBody>
                  <a:tcPr marT="45712" marB="457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3200" b="0" i="0" u="none" strike="noStrike" cap="none" normalizeH="0" baseline="0" smtClean="0">
                          <a:ln>
                            <a:noFill/>
                          </a:ln>
                          <a:solidFill>
                            <a:srgbClr val="FFCC00"/>
                          </a:solidFill>
                          <a:effectLst>
                            <a:outerShdw blurRad="38100" dist="38100" dir="2700000" algn="tl">
                              <a:srgbClr val="000000"/>
                            </a:outerShdw>
                          </a:effectLst>
                          <a:latin typeface="Times New Roman" pitchFamily="18" charset="0"/>
                        </a:rPr>
                        <a:t>Rào rào,he hé</a:t>
                      </a:r>
                    </a:p>
                  </a:txBody>
                  <a:tcPr marT="45712" marB="457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Cliff">
  <a:themeElements>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fontScheme name="Cliff">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40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40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liff 1">
        <a:dk1>
          <a:srgbClr val="5B5B49"/>
        </a:dk1>
        <a:lt1>
          <a:srgbClr val="DDDDDD"/>
        </a:lt1>
        <a:dk2>
          <a:srgbClr val="2B2A00"/>
        </a:dk2>
        <a:lt2>
          <a:srgbClr val="E0DFBE"/>
        </a:lt2>
        <a:accent1>
          <a:srgbClr val="878543"/>
        </a:accent1>
        <a:accent2>
          <a:srgbClr val="716E00"/>
        </a:accent2>
        <a:accent3>
          <a:srgbClr val="ACACAA"/>
        </a:accent3>
        <a:accent4>
          <a:srgbClr val="BDBDBD"/>
        </a:accent4>
        <a:accent5>
          <a:srgbClr val="C3C2B0"/>
        </a:accent5>
        <a:accent6>
          <a:srgbClr val="666300"/>
        </a:accent6>
        <a:hlink>
          <a:srgbClr val="CC9900"/>
        </a:hlink>
        <a:folHlink>
          <a:srgbClr val="996600"/>
        </a:folHlink>
      </a:clrScheme>
      <a:clrMap bg1="dk2" tx1="lt1" bg2="dk1" tx2="lt2" accent1="accent1" accent2="accent2" accent3="accent3" accent4="accent4" accent5="accent5" accent6="accent6" hlink="hlink" folHlink="folHlink"/>
    </a:extraClrScheme>
    <a:extraClrScheme>
      <a:clrScheme name="Cliff 2">
        <a:dk1>
          <a:srgbClr val="746354"/>
        </a:dk1>
        <a:lt1>
          <a:srgbClr val="FFFFFF"/>
        </a:lt1>
        <a:dk2>
          <a:srgbClr val="523E26"/>
        </a:dk2>
        <a:lt2>
          <a:srgbClr val="E1DFAF"/>
        </a:lt2>
        <a:accent1>
          <a:srgbClr val="CC9900"/>
        </a:accent1>
        <a:accent2>
          <a:srgbClr val="669900"/>
        </a:accent2>
        <a:accent3>
          <a:srgbClr val="B3AFAC"/>
        </a:accent3>
        <a:accent4>
          <a:srgbClr val="DADADA"/>
        </a:accent4>
        <a:accent5>
          <a:srgbClr val="E2CAAA"/>
        </a:accent5>
        <a:accent6>
          <a:srgbClr val="5C8A00"/>
        </a:accent6>
        <a:hlink>
          <a:srgbClr val="CCCC00"/>
        </a:hlink>
        <a:folHlink>
          <a:srgbClr val="AC7934"/>
        </a:folHlink>
      </a:clrScheme>
      <a:clrMap bg1="dk2" tx1="lt1" bg2="dk1" tx2="lt2" accent1="accent1" accent2="accent2" accent3="accent3" accent4="accent4" accent5="accent5" accent6="accent6" hlink="hlink" folHlink="folHlink"/>
    </a:extraClrScheme>
    <a:extraClrScheme>
      <a:clrScheme name="Cliff 3">
        <a:dk1>
          <a:srgbClr val="667B5B"/>
        </a:dk1>
        <a:lt1>
          <a:srgbClr val="E6E6DA"/>
        </a:lt1>
        <a:dk2>
          <a:srgbClr val="295200"/>
        </a:dk2>
        <a:lt2>
          <a:srgbClr val="F3F2D9"/>
        </a:lt2>
        <a:accent1>
          <a:srgbClr val="808000"/>
        </a:accent1>
        <a:accent2>
          <a:srgbClr val="838D75"/>
        </a:accent2>
        <a:accent3>
          <a:srgbClr val="ACB3AA"/>
        </a:accent3>
        <a:accent4>
          <a:srgbClr val="C4C4BA"/>
        </a:accent4>
        <a:accent5>
          <a:srgbClr val="C0C0AA"/>
        </a:accent5>
        <a:accent6>
          <a:srgbClr val="767F69"/>
        </a:accent6>
        <a:hlink>
          <a:srgbClr val="33CC33"/>
        </a:hlink>
        <a:folHlink>
          <a:srgbClr val="339966"/>
        </a:folHlink>
      </a:clrScheme>
      <a:clrMap bg1="dk2" tx1="lt1" bg2="dk1" tx2="lt2" accent1="accent1" accent2="accent2" accent3="accent3" accent4="accent4" accent5="accent5" accent6="accent6" hlink="hlink" folHlink="folHlink"/>
    </a:extraClrScheme>
    <a:extraClrScheme>
      <a:clrScheme name="Cliff 4">
        <a:dk1>
          <a:srgbClr val="86615A"/>
        </a:dk1>
        <a:lt1>
          <a:srgbClr val="FFFFFF"/>
        </a:lt1>
        <a:dk2>
          <a:srgbClr val="633427"/>
        </a:dk2>
        <a:lt2>
          <a:srgbClr val="E9DDCD"/>
        </a:lt2>
        <a:accent1>
          <a:srgbClr val="A34545"/>
        </a:accent1>
        <a:accent2>
          <a:srgbClr val="C86400"/>
        </a:accent2>
        <a:accent3>
          <a:srgbClr val="B7AEAC"/>
        </a:accent3>
        <a:accent4>
          <a:srgbClr val="DADADA"/>
        </a:accent4>
        <a:accent5>
          <a:srgbClr val="CEB0B0"/>
        </a:accent5>
        <a:accent6>
          <a:srgbClr val="B55A00"/>
        </a:accent6>
        <a:hlink>
          <a:srgbClr val="ECAE00"/>
        </a:hlink>
        <a:folHlink>
          <a:srgbClr val="BAA88A"/>
        </a:folHlink>
      </a:clrScheme>
      <a:clrMap bg1="dk2" tx1="lt1" bg2="dk1" tx2="lt2" accent1="accent1" accent2="accent2" accent3="accent3" accent4="accent4" accent5="accent5" accent6="accent6" hlink="hlink" folHlink="folHlink"/>
    </a:extraClrScheme>
    <a:extraClrScheme>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clrMap bg1="dk2" tx1="lt1" bg2="dk1" tx2="lt2" accent1="accent1" accent2="accent2" accent3="accent3" accent4="accent4" accent5="accent5" accent6="accent6" hlink="hlink" folHlink="folHlink"/>
    </a:extraClrScheme>
    <a:extraClrScheme>
      <a:clrScheme name="Cliff 6">
        <a:dk1>
          <a:srgbClr val="B8A47C"/>
        </a:dk1>
        <a:lt1>
          <a:srgbClr val="FFFFFF"/>
        </a:lt1>
        <a:dk2>
          <a:srgbClr val="A68A58"/>
        </a:dk2>
        <a:lt2>
          <a:srgbClr val="DAD79C"/>
        </a:lt2>
        <a:accent1>
          <a:srgbClr val="816B35"/>
        </a:accent1>
        <a:accent2>
          <a:srgbClr val="FFCC00"/>
        </a:accent2>
        <a:accent3>
          <a:srgbClr val="D0C4B4"/>
        </a:accent3>
        <a:accent4>
          <a:srgbClr val="DADADA"/>
        </a:accent4>
        <a:accent5>
          <a:srgbClr val="C1BAAE"/>
        </a:accent5>
        <a:accent6>
          <a:srgbClr val="E7B900"/>
        </a:accent6>
        <a:hlink>
          <a:srgbClr val="0066CC"/>
        </a:hlink>
        <a:folHlink>
          <a:srgbClr val="009900"/>
        </a:folHlink>
      </a:clrScheme>
      <a:clrMap bg1="dk2" tx1="lt1" bg2="dk1" tx2="lt2" accent1="accent1" accent2="accent2" accent3="accent3" accent4="accent4" accent5="accent5" accent6="accent6" hlink="hlink" folHlink="folHlink"/>
    </a:extraClrScheme>
    <a:extraClrScheme>
      <a:clrScheme name="Cliff 7">
        <a:dk1>
          <a:srgbClr val="336699"/>
        </a:dk1>
        <a:lt1>
          <a:srgbClr val="F8F8F8"/>
        </a:lt1>
        <a:dk2>
          <a:srgbClr val="003366"/>
        </a:dk2>
        <a:lt2>
          <a:srgbClr val="D1DDD4"/>
        </a:lt2>
        <a:accent1>
          <a:srgbClr val="3399FF"/>
        </a:accent1>
        <a:accent2>
          <a:srgbClr val="006699"/>
        </a:accent2>
        <a:accent3>
          <a:srgbClr val="AAADB8"/>
        </a:accent3>
        <a:accent4>
          <a:srgbClr val="D4D4D4"/>
        </a:accent4>
        <a:accent5>
          <a:srgbClr val="ADCAFF"/>
        </a:accent5>
        <a:accent6>
          <a:srgbClr val="005C8A"/>
        </a:accent6>
        <a:hlink>
          <a:srgbClr val="86C0CE"/>
        </a:hlink>
        <a:folHlink>
          <a:srgbClr val="0080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2223</TotalTime>
  <Words>329</Words>
  <Application>Microsoft Office PowerPoint</Application>
  <PresentationFormat>On-screen Show (4:3)</PresentationFormat>
  <Paragraphs>50</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Cliff</vt:lpstr>
      <vt:lpstr>PowerPoint Presentation</vt:lpstr>
      <vt:lpstr>Luyện từ và câu</vt:lpstr>
      <vt:lpstr>Luyện từ và câu</vt:lpstr>
      <vt:lpstr> Luyện từ và câu  Luyện tập về từ ghép và từ láy</vt:lpstr>
      <vt:lpstr>PowerPoint Presentation</vt:lpstr>
      <vt:lpstr>PowerPoint Presentation</vt:lpstr>
      <vt:lpstr>Bài 3: Xếp các từ láy trong đoạn văn sau vào nhóm thích hợp:</vt:lpstr>
      <vt:lpstr>Bài 3:</vt:lpstr>
    </vt:vector>
  </TitlesOfParts>
  <Company>YENVIEN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BµI GI¶NG §IÖN Tö</dc:title>
  <dc:creator>HAI</dc:creator>
  <cp:lastModifiedBy>WIN</cp:lastModifiedBy>
  <cp:revision>105</cp:revision>
  <dcterms:created xsi:type="dcterms:W3CDTF">2005-12-31T14:17:08Z</dcterms:created>
  <dcterms:modified xsi:type="dcterms:W3CDTF">2021-09-23T12:39:27Z</dcterms:modified>
</cp:coreProperties>
</file>